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charts/chart65.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xml" ContentType="application/vnd.openxmlformats-officedocument.drawingml.chart+xml"/>
  <Override PartName="/ppt/charts/chart720.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95"/>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Category" id="{5422154E-0F08-44FB-9E13-E83F61F6D0D2}">
          <p14:sldIdLst>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Lst>
        </p14:section>
        <p14:section name="Brackets By Sector" id="{24E47D38-9D4A-4D85-9A7F-17EC9E046A56}">
          <p14:sldIdLst>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Lst>
        </p14:section>
        <p14:section name="Brackets By Segment" id="{CCFACE63-6F6C-46F3-9840-029A590AE423}">
          <p14:sldIdLst>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notesMaster" Target="notesMasters/notesMaster1.xml"/><Relationship Id="rId96" Type="http://schemas.openxmlformats.org/officeDocument/2006/relationships/presProps" Target="presProps.xml"/><Relationship Id="rId97" Type="http://schemas.openxmlformats.org/officeDocument/2006/relationships/viewProps" Target="viewProps.xml"/><Relationship Id="rId98" Type="http://schemas.openxmlformats.org/officeDocument/2006/relationships/theme" Target="theme/theme1.xml"/><Relationship Id="rId99" Type="http://schemas.openxmlformats.org/officeDocument/2006/relationships/tableStyles" Target="tableStyles.xml"/><Relationship Id="rId100" Type="http://schemas.microsoft.com/office/2015/10/relationships/revisionInfo" Target="revisionInfo.xml"/><Relationship Id="rId101"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0.012165209731029912</c:v>
                </c:pt>
                <c:pt idx="1">
                  <c:v>0.10259212167398467</c:v>
                </c:pt>
                <c:pt idx="2">
                  <c:v>0.044696005610716065</c:v>
                </c:pt>
                <c:pt idx="3">
                  <c:v>0.1803136678177994</c:v>
                </c:pt>
                <c:pt idx="4">
                  <c:v>0.12735227071905772</c:v>
                </c:pt>
                <c:pt idx="5">
                  <c:v>0.05346036536462909</c:v>
                </c:pt>
                <c:pt idx="6">
                  <c:v>0.3707715893465016</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0.06093164915343991</c:v>
                </c:pt>
                <c:pt idx="2">
                  <c:v>0.008318319211168853</c:v>
                </c:pt>
                <c:pt idx="3">
                  <c:v>0.012539000070998637</c:v>
                </c:pt>
                <c:pt idx="4">
                  <c:v>0.007847688475114883</c:v>
                </c:pt>
                <c:pt idx="5">
                  <c:v>0.009910882022491982</c:v>
                </c:pt>
                <c:pt idx="6">
                  <c:v>0.000573143676653302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c:v>
                </c:pt>
                <c:pt idx="4">
                  <c:v>0.4460427318613488</c:v>
                </c:pt>
                <c:pt idx="5">
                  <c:v>0.1356767557480783</c:v>
                </c:pt>
                <c:pt idx="6">
                  <c:v>0.17503664344260716</c:v>
                </c:pt>
                <c:pt idx="7">
                  <c:v>0.014649568460043089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0.006729890004935164</c:v>
                </c:pt>
                <c:pt idx="1">
                  <c:v>0.13072108808769728</c:v>
                </c:pt>
                <c:pt idx="2">
                  <c:v>0.071099060052406</c:v>
                </c:pt>
                <c:pt idx="3">
                  <c:v>0.2764396051594939</c:v>
                </c:pt>
                <c:pt idx="4">
                  <c:v>0.16442298151294682</c:v>
                </c:pt>
                <c:pt idx="5">
                  <c:v>0.06296086511471767</c:v>
                </c:pt>
                <c:pt idx="6">
                  <c:v>0.1838390307517231</c:v>
                </c:pt>
                <c:pt idx="7">
                  <c:v>0.10378747931608012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0.007096876989533178</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0.010597598313584757</c:v>
                </c:pt>
                <c:pt idx="1">
                  <c:v>0.0958160655331802</c:v>
                </c:pt>
                <c:pt idx="2">
                  <c:v>0.04033257280893811</c:v>
                </c:pt>
                <c:pt idx="3">
                  <c:v>0.18244703884368935</c:v>
                </c:pt>
                <c:pt idx="4">
                  <c:v>0.12933676829071597</c:v>
                </c:pt>
                <c:pt idx="5">
                  <c:v>0.055289665269220786</c:v>
                </c:pt>
                <c:pt idx="6">
                  <c:v>0.37506082381542843</c:v>
                </c:pt>
                <c:pt idx="7">
                  <c:v>0.11111946712524237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0.05044422219696647</c:v>
                </c:pt>
                <c:pt idx="2">
                  <c:v>0.008191584663003926</c:v>
                </c:pt>
                <c:pt idx="3">
                  <c:v>0.01264614931127674</c:v>
                </c:pt>
                <c:pt idx="4">
                  <c:v>0.007466289700235923</c:v>
                </c:pt>
                <c:pt idx="5">
                  <c:v>0.009525316990978557</c:v>
                </c:pt>
                <c:pt idx="6">
                  <c:v>0.0005439663229252583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0.011463130398387748</c:v>
                </c:pt>
                <c:pt idx="1">
                  <c:v>0.10089685436631027</c:v>
                </c:pt>
                <c:pt idx="2">
                  <c:v>0.04220597803109722</c:v>
                </c:pt>
                <c:pt idx="3">
                  <c:v>0.19017620271128785</c:v>
                </c:pt>
                <c:pt idx="4">
                  <c:v>0.11554308137836729</c:v>
                </c:pt>
                <c:pt idx="5">
                  <c:v>0.05405299340734489</c:v>
                </c:pt>
                <c:pt idx="6">
                  <c:v>0.36677238123060296</c:v>
                </c:pt>
                <c:pt idx="7">
                  <c:v>0.11888937847660178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0.053853260720827856</c:v>
                </c:pt>
                <c:pt idx="2">
                  <c:v>0.008678161760759915</c:v>
                </c:pt>
                <c:pt idx="3">
                  <c:v>0.012968841320668506</c:v>
                </c:pt>
                <c:pt idx="4">
                  <c:v>0.008187079657506676</c:v>
                </c:pt>
                <c:pt idx="5">
                  <c:v>0.010339617319266994</c:v>
                </c:pt>
                <c:pt idx="6">
                  <c:v>0.0005979373250639093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0.01701231071071736</c:v>
                </c:pt>
                <c:pt idx="1">
                  <c:v>0.08497509048214953</c:v>
                </c:pt>
                <c:pt idx="2">
                  <c:v>0.021280657310724264</c:v>
                </c:pt>
                <c:pt idx="3">
                  <c:v>0.1195039190711562</c:v>
                </c:pt>
                <c:pt idx="4">
                  <c:v>0.07512330802363663</c:v>
                </c:pt>
                <c:pt idx="5">
                  <c:v>0.044978898898985584</c:v>
                </c:pt>
                <c:pt idx="6">
                  <c:v>0.5084765924892165</c:v>
                </c:pt>
                <c:pt idx="7">
                  <c:v>0.12864922301341397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0.028808003131640968</c:v>
                </c:pt>
                <c:pt idx="2">
                  <c:v>0.006991582897175139</c:v>
                </c:pt>
                <c:pt idx="3">
                  <c:v>0.004521677268884878</c:v>
                </c:pt>
                <c:pt idx="4">
                  <c:v>0.002732109949532017</c:v>
                </c:pt>
                <c:pt idx="5">
                  <c:v>0.002239691385443508</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0.05339973504319811</c:v>
                </c:pt>
                <c:pt idx="2">
                  <c:v>0.0507730273879924</c:v>
                </c:pt>
                <c:pt idx="3">
                  <c:v>0.11301493567700069</c:v>
                </c:pt>
                <c:pt idx="4">
                  <c:v>0.45200317028960213</c:v>
                </c:pt>
                <c:pt idx="5">
                  <c:v>0.13794781278183973</c:v>
                </c:pt>
                <c:pt idx="6">
                  <c:v>0.1779665351404484</c:v>
                </c:pt>
                <c:pt idx="7">
                  <c:v>0.014894783679918524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0.02262206536563935</c:v>
                </c:pt>
                <c:pt idx="2">
                  <c:v>0.001931840369391561</c:v>
                </c:pt>
                <c:pt idx="3">
                  <c:v>0.004793096154200613</c:v>
                </c:pt>
                <c:pt idx="4">
                  <c:v>0.002187812609489373</c:v>
                </c:pt>
                <c:pt idx="5">
                  <c:v>0.007686348469021893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0.004398190236829364</c:v>
                </c:pt>
                <c:pt idx="1">
                  <c:v>0.12114250160819365</c:v>
                </c:pt>
                <c:pt idx="2">
                  <c:v>0.06889813844343273</c:v>
                </c:pt>
                <c:pt idx="3">
                  <c:v>0.2805879716201998</c:v>
                </c:pt>
                <c:pt idx="4">
                  <c:v>0.1666610466968672</c:v>
                </c:pt>
                <c:pt idx="5">
                  <c:v>0.06543388777111146</c:v>
                </c:pt>
                <c:pt idx="6">
                  <c:v>0.18624437384912707</c:v>
                </c:pt>
                <c:pt idx="7">
                  <c:v>0.10663388977423868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0.08564558952784689</c:v>
                </c:pt>
                <c:pt idx="2">
                  <c:v>0.010844622730027793</c:v>
                </c:pt>
                <c:pt idx="3">
                  <c:v>0.023738941310914453</c:v>
                </c:pt>
                <c:pt idx="4">
                  <c:v>0.015179583520854254</c:v>
                </c:pt>
                <c:pt idx="5">
                  <c:v>0.02071809374898829</c:v>
                </c:pt>
                <c:pt idx="6">
                  <c:v>0.001158355921179251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0.010597598313584757</c:v>
                </c:pt>
                <c:pt idx="1">
                  <c:v>0.0958160655331802</c:v>
                </c:pt>
                <c:pt idx="2">
                  <c:v>0.04033257280893811</c:v>
                </c:pt>
                <c:pt idx="3">
                  <c:v>0.18244703884368935</c:v>
                </c:pt>
                <c:pt idx="4">
                  <c:v>0.12933676829071597</c:v>
                </c:pt>
                <c:pt idx="5">
                  <c:v>0.055289665269220786</c:v>
                </c:pt>
                <c:pt idx="6">
                  <c:v>0.37506082381542843</c:v>
                </c:pt>
                <c:pt idx="7">
                  <c:v>0.11111946712524237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0.0058877181781843355</c:v>
                </c:pt>
                <c:pt idx="2">
                  <c:v>0.031979161180068515</c:v>
                </c:pt>
                <c:pt idx="3">
                  <c:v>0.013563522541374452</c:v>
                </c:pt>
                <c:pt idx="4">
                  <c:v>0.017560309271623414</c:v>
                </c:pt>
                <c:pt idx="5">
                  <c:v>0.007590123433955384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0.011463130398387748</c:v>
                </c:pt>
                <c:pt idx="1">
                  <c:v>0.10089685436631027</c:v>
                </c:pt>
                <c:pt idx="2">
                  <c:v>0.04220597803109722</c:v>
                </c:pt>
                <c:pt idx="3">
                  <c:v>0.19017620271128785</c:v>
                </c:pt>
                <c:pt idx="4">
                  <c:v>0.11554308137836729</c:v>
                </c:pt>
                <c:pt idx="5">
                  <c:v>0.05405299340734489</c:v>
                </c:pt>
                <c:pt idx="6">
                  <c:v>0.36677238123060296</c:v>
                </c:pt>
                <c:pt idx="7">
                  <c:v>0.11888937847660178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0.018142641418182656</c:v>
                </c:pt>
                <c:pt idx="1">
                  <c:v>0.08977206552907227</c:v>
                </c:pt>
                <c:pt idx="2">
                  <c:v>0.02782075426821995</c:v>
                </c:pt>
                <c:pt idx="3">
                  <c:v>0.11681726774748076</c:v>
                </c:pt>
                <c:pt idx="4">
                  <c:v>0.0737232995722514</c:v>
                </c:pt>
                <c:pt idx="5">
                  <c:v>0.043499322041014504</c:v>
                </c:pt>
                <c:pt idx="6">
                  <c:v>0.5044018676621577</c:v>
                </c:pt>
                <c:pt idx="7">
                  <c:v>0.1258227817616207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0.00597429533891953</c:v>
                </c:pt>
                <c:pt idx="2">
                  <c:v>0.03335695792893343</c:v>
                </c:pt>
                <c:pt idx="3">
                  <c:v>0.01458050710000631</c:v>
                </c:pt>
                <c:pt idx="4">
                  <c:v>0.018117288700616657</c:v>
                </c:pt>
                <c:pt idx="5">
                  <c:v>0.008246825769726842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0.01701231071071736</c:v>
                </c:pt>
                <c:pt idx="1">
                  <c:v>0.08497509048214953</c:v>
                </c:pt>
                <c:pt idx="2">
                  <c:v>0.021280657310724264</c:v>
                </c:pt>
                <c:pt idx="3">
                  <c:v>0.1195039190711562</c:v>
                </c:pt>
                <c:pt idx="4">
                  <c:v>0.07512330802363663</c:v>
                </c:pt>
                <c:pt idx="5">
                  <c:v>0.044978898898985584</c:v>
                </c:pt>
                <c:pt idx="6">
                  <c:v>0.5084765924892165</c:v>
                </c:pt>
                <c:pt idx="7">
                  <c:v>0.12864922301341397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0.00327762765061188</c:v>
                </c:pt>
                <c:pt idx="2">
                  <c:v>0.014288487828934361</c:v>
                </c:pt>
                <c:pt idx="3">
                  <c:v>0.009354056676518367</c:v>
                </c:pt>
                <c:pt idx="4">
                  <c:v>0.008712526306472854</c:v>
                </c:pt>
                <c:pt idx="5">
                  <c:v>0.0060229629615178104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0.0005878564851907014</c:v>
                </c:pt>
                <c:pt idx="1">
                  <c:v>0.03368016845299274</c:v>
                </c:pt>
                <c:pt idx="2">
                  <c:v>0.006729009088670806</c:v>
                </c:pt>
                <c:pt idx="3">
                  <c:v>0.004401625504090695</c:v>
                </c:pt>
                <c:pt idx="4">
                  <c:v>0.002629574750504303</c:v>
                </c:pt>
                <c:pt idx="5">
                  <c:v>0.0021555782016911057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0.05339973504319811</c:v>
                </c:pt>
                <c:pt idx="2">
                  <c:v>0.0507730273879924</c:v>
                </c:pt>
                <c:pt idx="3">
                  <c:v>0.11301493567700069</c:v>
                </c:pt>
                <c:pt idx="4">
                  <c:v>0.45200317028960213</c:v>
                </c:pt>
                <c:pt idx="5">
                  <c:v>0.13794781278183973</c:v>
                </c:pt>
                <c:pt idx="6">
                  <c:v>0.1779665351404484</c:v>
                </c:pt>
                <c:pt idx="7">
                  <c:v>0.014894783679918524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0.047836926852182174</c:v>
                </c:pt>
                <c:pt idx="3">
                  <c:v>0.01582352086464997</c:v>
                </c:pt>
                <c:pt idx="4">
                  <c:v>0.008556239167758285</c:v>
                </c:pt>
                <c:pt idx="5">
                  <c:v>0.011667163636877205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0.004398190236829364</c:v>
                </c:pt>
                <c:pt idx="1">
                  <c:v>0.12114250160819365</c:v>
                </c:pt>
                <c:pt idx="2">
                  <c:v>0.06889813844343273</c:v>
                </c:pt>
                <c:pt idx="3">
                  <c:v>0.2805879716201998</c:v>
                </c:pt>
                <c:pt idx="4">
                  <c:v>0.1666610466968672</c:v>
                </c:pt>
                <c:pt idx="5">
                  <c:v>0.06543388777111146</c:v>
                </c:pt>
                <c:pt idx="6">
                  <c:v>0.18624437384912707</c:v>
                </c:pt>
                <c:pt idx="7">
                  <c:v>0.10663388977423868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0.0009098620926539454</c:v>
                </c:pt>
                <c:pt idx="1">
                  <c:v>0.0094357163802176</c:v>
                </c:pt>
                <c:pt idx="2">
                  <c:v>0.05766459814853258</c:v>
                </c:pt>
                <c:pt idx="3">
                  <c:v>0.021268731677116025</c:v>
                </c:pt>
                <c:pt idx="4">
                  <c:v>0.030181279108835855</c:v>
                </c:pt>
                <c:pt idx="5">
                  <c:v>0.011097541790241767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0.05730145186994277</c:v>
                </c:pt>
                <c:pt idx="2">
                  <c:v>0.007870807486262243</c:v>
                </c:pt>
                <c:pt idx="3">
                  <c:v>0.01228747367749129</c:v>
                </c:pt>
                <c:pt idx="4">
                  <c:v>0.0071739953034813345</c:v>
                </c:pt>
                <c:pt idx="5">
                  <c:v>0.009152311715731214</c:v>
                </c:pt>
                <c:pt idx="6">
                  <c:v>0.0005226649522516954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0.010597598313584757</c:v>
                </c:pt>
                <c:pt idx="1">
                  <c:v>0.0958160655331802</c:v>
                </c:pt>
                <c:pt idx="2">
                  <c:v>0.04033257280893811</c:v>
                </c:pt>
                <c:pt idx="3">
                  <c:v>0.18244703884368935</c:v>
                </c:pt>
                <c:pt idx="4">
                  <c:v>0.12933676829071597</c:v>
                </c:pt>
                <c:pt idx="5">
                  <c:v>0.055289665269220786</c:v>
                </c:pt>
                <c:pt idx="6">
                  <c:v>0.37506082381542843</c:v>
                </c:pt>
                <c:pt idx="7">
                  <c:v>0.11111946712524237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0.0031364620109288234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0.011463130398387748</c:v>
                </c:pt>
                <c:pt idx="1">
                  <c:v>0.10089685436631027</c:v>
                </c:pt>
                <c:pt idx="2">
                  <c:v>0.04220597803109722</c:v>
                </c:pt>
                <c:pt idx="3">
                  <c:v>0.19017620271128785</c:v>
                </c:pt>
                <c:pt idx="4">
                  <c:v>0.11554308137836729</c:v>
                </c:pt>
                <c:pt idx="5">
                  <c:v>0.05405299340734489</c:v>
                </c:pt>
                <c:pt idx="6">
                  <c:v>0.36677238123060296</c:v>
                </c:pt>
                <c:pt idx="7">
                  <c:v>0.11888937847660178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0.003406169395819451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0.01701231071071736</c:v>
                </c:pt>
                <c:pt idx="1">
                  <c:v>0.08497509048214953</c:v>
                </c:pt>
                <c:pt idx="2">
                  <c:v>0.021280657310724264</c:v>
                </c:pt>
                <c:pt idx="3">
                  <c:v>0.1195039190711562</c:v>
                </c:pt>
                <c:pt idx="4">
                  <c:v>0.07512330802363663</c:v>
                </c:pt>
                <c:pt idx="5">
                  <c:v>0.044978898898985584</c:v>
                </c:pt>
                <c:pt idx="6">
                  <c:v>0.5084765924892165</c:v>
                </c:pt>
                <c:pt idx="7">
                  <c:v>0.12864922301341397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0.05339973504319811</c:v>
                </c:pt>
                <c:pt idx="2">
                  <c:v>0.0507730273879924</c:v>
                </c:pt>
                <c:pt idx="3">
                  <c:v>0.11301493567700069</c:v>
                </c:pt>
                <c:pt idx="4">
                  <c:v>0.45200317028960213</c:v>
                </c:pt>
                <c:pt idx="5">
                  <c:v>0.13794781278183973</c:v>
                </c:pt>
                <c:pt idx="6">
                  <c:v>0.1779665351404484</c:v>
                </c:pt>
                <c:pt idx="7">
                  <c:v>0.014894783679918524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0.004398190236829364</c:v>
                </c:pt>
                <c:pt idx="1">
                  <c:v>0.12114250160819365</c:v>
                </c:pt>
                <c:pt idx="2">
                  <c:v>0.06889813844343273</c:v>
                </c:pt>
                <c:pt idx="3">
                  <c:v>0.2805879716201998</c:v>
                </c:pt>
                <c:pt idx="4">
                  <c:v>0.1666610466968672</c:v>
                </c:pt>
                <c:pt idx="5">
                  <c:v>0.06543388777111146</c:v>
                </c:pt>
                <c:pt idx="6">
                  <c:v>0.18624437384912707</c:v>
                </c:pt>
                <c:pt idx="7">
                  <c:v>0.10663388977423868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0.0005072017426512618</c:v>
                </c:pt>
                <c:pt idx="6">
                  <c:v>0.007442914268737732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0.5390588131394627</c:v>
                </c:pt>
                <c:pt idx="4">
                  <c:v>0.03383857844780762</c:v>
                </c:pt>
                <c:pt idx="5">
                  <c:v>0.38389048752964255</c:v>
                </c:pt>
                <c:pt idx="6">
                  <c:v>0.04291454810736399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0.01103921041411156</c:v>
                </c:pt>
                <c:pt idx="1">
                  <c:v>0.058382685048397255</c:v>
                </c:pt>
                <c:pt idx="2">
                  <c:v>0.04276265407618904</c:v>
                </c:pt>
                <c:pt idx="3">
                  <c:v>0.1264169865371495</c:v>
                </c:pt>
                <c:pt idx="4">
                  <c:v>0.12928428207127315</c:v>
                </c:pt>
                <c:pt idx="5">
                  <c:v>0.04075750824447758</c:v>
                </c:pt>
                <c:pt idx="6">
                  <c:v>0.4564327896125312</c:v>
                </c:pt>
                <c:pt idx="7">
                  <c:v>0.13492388399587057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0.04469528177101033</c:v>
                </c:pt>
                <c:pt idx="4">
                  <c:v>0.009059523054955132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0.8776680471487734</c:v>
                </c:pt>
                <c:pt idx="7">
                  <c:v>0.1223319528512265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0.1223319528512265</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0.001595955698596936</c:v>
                </c:pt>
                <c:pt idx="6">
                  <c:v>0.8598657177736876</c:v>
                </c:pt>
                <c:pt idx="7">
                  <c:v>0.13853832652771542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c:v>
                </c:pt>
                <c:pt idx="4">
                  <c:v>0.4460427318613488</c:v>
                </c:pt>
                <c:pt idx="5">
                  <c:v>0.1356767557480783</c:v>
                </c:pt>
                <c:pt idx="6">
                  <c:v>0.17503664344260716</c:v>
                </c:pt>
                <c:pt idx="7">
                  <c:v>0.014649568460043089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0.24826287370664063</c:v>
                </c:pt>
                <c:pt idx="3">
                  <c:v>0.20537048250134118</c:v>
                </c:pt>
                <c:pt idx="4">
                  <c:v>0.08785595723896077</c:v>
                </c:pt>
                <c:pt idx="5">
                  <c:v>0.03418151303154203</c:v>
                </c:pt>
                <c:pt idx="6">
                  <c:v>0.39282710445221</c:v>
                </c:pt>
                <c:pt idx="7">
                  <c:v>0.03134842515954122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0.14206726907533115</c:v>
                </c:pt>
                <c:pt idx="6">
                  <c:v>0.6852718518745856</c:v>
                </c:pt>
                <c:pt idx="7">
                  <c:v>0.17252181288423774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0.18091669450978862</c:v>
                </c:pt>
                <c:pt idx="2">
                  <c:v>0.06928718256115209</c:v>
                </c:pt>
                <c:pt idx="3">
                  <c:v>0.3534321665227871</c:v>
                </c:pt>
                <c:pt idx="4">
                  <c:v>0.20920402268703614</c:v>
                </c:pt>
                <c:pt idx="5">
                  <c:v>0.08802230082637741</c:v>
                </c:pt>
                <c:pt idx="6">
                  <c:v>0.06658361138092758</c:v>
                </c:pt>
                <c:pt idx="7">
                  <c:v>0.032554021511931194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0.13684602684908817</c:v>
                </c:pt>
                <c:pt idx="2">
                  <c:v>0.038992651596410334</c:v>
                </c:pt>
                <c:pt idx="3">
                  <c:v>0.059564943445955226</c:v>
                </c:pt>
                <c:pt idx="4">
                  <c:v>0.01460726781804336</c:v>
                </c:pt>
                <c:pt idx="5">
                  <c:v>0.045336279898848905</c:v>
                </c:pt>
                <c:pt idx="6">
                  <c:v>0.0025893267520996216</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0.03908580902239345</c:v>
                </c:pt>
                <c:pt idx="2">
                  <c:v>0.1614258997137877</c:v>
                </c:pt>
                <c:pt idx="3">
                  <c:v>0.3313283840250727</c:v>
                </c:pt>
                <c:pt idx="4">
                  <c:v>0.29014079678295185</c:v>
                </c:pt>
                <c:pt idx="5">
                  <c:v>0.16109879617618722</c:v>
                </c:pt>
                <c:pt idx="7">
                  <c:v>0.016899352843589642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0.029782484273553414</c:v>
                </c:pt>
                <c:pt idx="2">
                  <c:v>0.001900036170611335</c:v>
                </c:pt>
                <c:pt idx="3">
                  <c:v>0.010826972869844109</c:v>
                </c:pt>
                <c:pt idx="4">
                  <c:v>0.0021517942985416626</c:v>
                </c:pt>
                <c:pt idx="5">
                  <c:v>0.0075598068776584985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0.5296499750722278</c:v>
                </c:pt>
                <c:pt idx="3">
                  <c:v>0.16538321937553646</c:v>
                </c:pt>
                <c:pt idx="4">
                  <c:v>0.3046259703364013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0.5455135067580918</c:v>
                </c:pt>
                <c:pt idx="4">
                  <c:v>0.03385198554864963</c:v>
                </c:pt>
                <c:pt idx="5">
                  <c:v>0.37681560046746754</c:v>
                </c:pt>
                <c:pt idx="6">
                  <c:v>0.043511414849016015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0.012345431854607736</c:v>
                </c:pt>
                <c:pt idx="1">
                  <c:v>0.06320115435268366</c:v>
                </c:pt>
                <c:pt idx="2">
                  <c:v>0.04486591868821252</c:v>
                </c:pt>
                <c:pt idx="3">
                  <c:v>0.13539900498670862</c:v>
                </c:pt>
                <c:pt idx="4">
                  <c:v>0.10874069182968779</c:v>
                </c:pt>
                <c:pt idx="5">
                  <c:v>0.03426159556801945</c:v>
                </c:pt>
                <c:pt idx="6">
                  <c:v>0.4530915227427317</c:v>
                </c:pt>
                <c:pt idx="7">
                  <c:v>0.1480946799773486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0.04867104569846787</c:v>
                </c:pt>
                <c:pt idx="4">
                  <c:v>0.010157341822008186</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0.0017914516152751601</c:v>
                </c:pt>
                <c:pt idx="6">
                  <c:v>0.8470631440928788</c:v>
                </c:pt>
                <c:pt idx="7">
                  <c:v>0.1511454042918461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0.25284961810685025</c:v>
                </c:pt>
                <c:pt idx="3">
                  <c:v>0.21205170613682256</c:v>
                </c:pt>
                <c:pt idx="4">
                  <c:v>0.08474479488926728</c:v>
                </c:pt>
                <c:pt idx="5">
                  <c:v>0.03452668641581497</c:v>
                </c:pt>
                <c:pt idx="6">
                  <c:v>0.3849449373825592</c:v>
                </c:pt>
                <c:pt idx="7">
                  <c:v>0.030716228548188274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0.1420159564866399</c:v>
                </c:pt>
                <c:pt idx="6">
                  <c:v>0.6834653415499186</c:v>
                </c:pt>
                <c:pt idx="7">
                  <c:v>0.1743778726443349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0.18700084256627025</c:v>
                </c:pt>
                <c:pt idx="2">
                  <c:v>0.07221799448989746</c:v>
                </c:pt>
                <c:pt idx="3">
                  <c:v>0.3532292193121936</c:v>
                </c:pt>
                <c:pt idx="4">
                  <c:v>0.19174437618068824</c:v>
                </c:pt>
                <c:pt idx="5">
                  <c:v>0.09236401314778303</c:v>
                </c:pt>
                <c:pt idx="6">
                  <c:v>0.06908024254258796</c:v>
                </c:pt>
                <c:pt idx="7">
                  <c:v>0.0343633117605795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0.14268526995737027</c:v>
                </c:pt>
                <c:pt idx="2">
                  <c:v>0.040238050025519584</c:v>
                </c:pt>
                <c:pt idx="3">
                  <c:v>0.059456095726477545</c:v>
                </c:pt>
                <c:pt idx="4">
                  <c:v>0.01562742841048879</c:v>
                </c:pt>
                <c:pt idx="5">
                  <c:v>0.04793631328948426</c:v>
                </c:pt>
                <c:pt idx="6">
                  <c:v>0.0027724571932777747</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0.04038686132243781</c:v>
                </c:pt>
                <c:pt idx="2">
                  <c:v>0.16341584790033742</c:v>
                </c:pt>
                <c:pt idx="3">
                  <c:v>0.3373077481821707</c:v>
                </c:pt>
                <c:pt idx="4">
                  <c:v>0.27779265914531437</c:v>
                </c:pt>
                <c:pt idx="5">
                  <c:v>0.16370524691502164</c:v>
                </c:pt>
                <c:pt idx="7">
                  <c:v>0.017369793644500458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0.11206542484423936</c:v>
                </c:pt>
                <c:pt idx="7">
                  <c:v>0.8879345751557607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0.5366007625610574</c:v>
                </c:pt>
                <c:pt idx="3">
                  <c:v>0.16906284865058174</c:v>
                </c:pt>
                <c:pt idx="4">
                  <c:v>0.29398190282646547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0.567602320953992</c:v>
                </c:pt>
                <c:pt idx="4">
                  <c:v>0.000615256834217974</c:v>
                </c:pt>
                <c:pt idx="5">
                  <c:v>0.3879015735317965</c:v>
                </c:pt>
                <c:pt idx="6">
                  <c:v>0.04346429644873717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0.018565520534732885</c:v>
                </c:pt>
                <c:pt idx="1">
                  <c:v>0.031154587334245542</c:v>
                </c:pt>
                <c:pt idx="2">
                  <c:v>0.020807699774336056</c:v>
                </c:pt>
                <c:pt idx="3">
                  <c:v>0.0954958499755396</c:v>
                </c:pt>
                <c:pt idx="4">
                  <c:v>0.06746877020851029</c:v>
                </c:pt>
                <c:pt idx="5">
                  <c:v>0.024547715623997487</c:v>
                </c:pt>
                <c:pt idx="6">
                  <c:v>0.5920974388177375</c:v>
                </c:pt>
                <c:pt idx="7">
                  <c:v>0.14986241773090067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0.027124204853302206</c:v>
                </c:pt>
                <c:pt idx="3">
                  <c:v>0.0005548800820008892</c:v>
                </c:pt>
                <c:pt idx="4">
                  <c:v>0.0015742598420924086</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0.0021374617123771917</c:v>
                </c:pt>
                <c:pt idx="6">
                  <c:v>0.8667398112071898</c:v>
                </c:pt>
                <c:pt idx="7">
                  <c:v>0.13112272708043307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0.3077924676096767</c:v>
                </c:pt>
                <c:pt idx="3">
                  <c:v>0.07961563759801588</c:v>
                </c:pt>
                <c:pt idx="4">
                  <c:v>0.03165670208195996</c:v>
                </c:pt>
                <c:pt idx="5">
                  <c:v>0.04397825367116419</c:v>
                </c:pt>
                <c:pt idx="6">
                  <c:v>0.497733514900632</c:v>
                </c:pt>
                <c:pt idx="7">
                  <c:v>0.03922342413855125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0.11939449575773618</c:v>
                </c:pt>
                <c:pt idx="6">
                  <c:v>0.7005108798369513</c:v>
                </c:pt>
                <c:pt idx="7">
                  <c:v>0.17994350573761095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0.1824466419672988</c:v>
                </c:pt>
                <c:pt idx="2">
                  <c:v>0.08172625543035715</c:v>
                </c:pt>
                <c:pt idx="3">
                  <c:v>0.24480043865306636</c:v>
                </c:pt>
                <c:pt idx="4">
                  <c:v>0.24454369992503602</c:v>
                </c:pt>
                <c:pt idx="5">
                  <c:v>0.08904761250738681</c:v>
                </c:pt>
                <c:pt idx="6">
                  <c:v>0.1330635754102968</c:v>
                </c:pt>
                <c:pt idx="7">
                  <c:v>0.024371776106557982</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0.1168327415027585</c:v>
                </c:pt>
                <c:pt idx="2">
                  <c:v>0.05064542436843976</c:v>
                </c:pt>
                <c:pt idx="3">
                  <c:v>0.030875103045724266</c:v>
                </c:pt>
                <c:pt idx="4">
                  <c:v>0.014460144552626257</c:v>
                </c:pt>
                <c:pt idx="5">
                  <c:v>0.016208727819245348</c:v>
                </c:pt>
                <c:pt idx="6">
                  <c:v>0.001163428274805792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0.07964065030143132</c:v>
                </c:pt>
                <c:pt idx="2">
                  <c:v>0.013602829114983997</c:v>
                </c:pt>
                <c:pt idx="3">
                  <c:v>0.49617556617358266</c:v>
                </c:pt>
                <c:pt idx="4">
                  <c:v>0.14453563173687603</c:v>
                </c:pt>
                <c:pt idx="5">
                  <c:v>0.22155790835362257</c:v>
                </c:pt>
                <c:pt idx="7">
                  <c:v>0.04448741431950346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0.3365420697248531</c:v>
                </c:pt>
                <c:pt idx="7">
                  <c:v>0.6634579302751469</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0.6163170039245222</c:v>
                </c:pt>
                <c:pt idx="3">
                  <c:v>0.20357644695987978</c:v>
                </c:pt>
                <c:pt idx="4">
                  <c:v>0.18010654911559804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0.006729890004935164</c:v>
                </c:pt>
                <c:pt idx="1">
                  <c:v>0.13072108808769728</c:v>
                </c:pt>
                <c:pt idx="2">
                  <c:v>0.071099060052406</c:v>
                </c:pt>
                <c:pt idx="3">
                  <c:v>0.2764396051594939</c:v>
                </c:pt>
                <c:pt idx="4">
                  <c:v>0.16442298151294682</c:v>
                </c:pt>
                <c:pt idx="5">
                  <c:v>0.06296086511471767</c:v>
                </c:pt>
                <c:pt idx="6">
                  <c:v>0.1838390307517231</c:v>
                </c:pt>
                <c:pt idx="7">
                  <c:v>0.10378747931608012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0.09523217456228274</c:v>
                </c:pt>
                <c:pt idx="2">
                  <c:v>0.010340432622765534</c:v>
                </c:pt>
                <c:pt idx="3">
                  <c:v>0.022813468214128472</c:v>
                </c:pt>
                <c:pt idx="4">
                  <c:v>0.014473962389167008</c:v>
                </c:pt>
                <c:pt idx="5">
                  <c:v>0.019754864490616</c:v>
                </c:pt>
                <c:pt idx="6">
                  <c:v>0.0011045014339659607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0.025746588213473236</c:v>
                </c:pt>
                <c:pt idx="2">
                  <c:v>0.07461501955736166</c:v>
                </c:pt>
                <c:pt idx="3">
                  <c:v>0.06265618333638082</c:v>
                </c:pt>
                <c:pt idx="4">
                  <c:v>0.38861810029344446</c:v>
                </c:pt>
                <c:pt idx="5">
                  <c:v>0.18140879638977883</c:v>
                </c:pt>
                <c:pt idx="6">
                  <c:v>0.25360618944662355</c:v>
                </c:pt>
                <c:pt idx="7">
                  <c:v>0.013349122762937439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0.020725307512713065</c:v>
                </c:pt>
                <c:pt idx="4">
                  <c:v>0.0033524111066667423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0.36154631728398134</c:v>
                </c:pt>
                <c:pt idx="3">
                  <c:v>0.013362064625268098</c:v>
                </c:pt>
                <c:pt idx="4">
                  <c:v>0.6250916180907505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0.04381150435387003</c:v>
                </c:pt>
                <c:pt idx="2">
                  <c:v>0.009023029950675394</c:v>
                </c:pt>
                <c:pt idx="3">
                  <c:v>0.26842274932031923</c:v>
                </c:pt>
                <c:pt idx="4">
                  <c:v>0.602469584402468</c:v>
                </c:pt>
                <c:pt idx="5">
                  <c:v>0.0706325736188831</c:v>
                </c:pt>
                <c:pt idx="6">
                  <c:v>0.004027399659740352</c:v>
                </c:pt>
                <c:pt idx="7">
                  <c:v>0.0016131586940439655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0.0424871750436505</c:v>
                </c:pt>
                <c:pt idx="2">
                  <c:v>0.009023029950675394</c:v>
                </c:pt>
                <c:pt idx="3">
                  <c:v>0.022387072369463093</c:v>
                </c:pt>
                <c:pt idx="5">
                  <c:v>0.03590056070168769</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0.006077495919702386</c:v>
                </c:pt>
                <c:pt idx="3">
                  <c:v>0.48469970991892264</c:v>
                </c:pt>
                <c:pt idx="4">
                  <c:v>0.3255301083013407</c:v>
                </c:pt>
                <c:pt idx="5">
                  <c:v>0.18369268586003423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0.1183416859590863</c:v>
                </c:pt>
                <c:pt idx="4">
                  <c:v>0.8816583140409137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0.48323137582216347</c:v>
                </c:pt>
                <c:pt idx="4">
                  <c:v>0.12756769144485797</c:v>
                </c:pt>
                <c:pt idx="5">
                  <c:v>0.34555859134500094</c:v>
                </c:pt>
                <c:pt idx="6">
                  <c:v>0.043642341387977616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0.004677255017115453</c:v>
                </c:pt>
                <c:pt idx="1">
                  <c:v>0.10275460699199793</c:v>
                </c:pt>
                <c:pt idx="2">
                  <c:v>0.07452431771173887</c:v>
                </c:pt>
                <c:pt idx="3">
                  <c:v>0.1847929950696299</c:v>
                </c:pt>
                <c:pt idx="4">
                  <c:v>0.15995004510518301</c:v>
                </c:pt>
                <c:pt idx="5">
                  <c:v>0.04565810785664899</c:v>
                </c:pt>
                <c:pt idx="6">
                  <c:v>0.28150313848753045</c:v>
                </c:pt>
                <c:pt idx="7">
                  <c:v>0.14613953376015534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0.0752010094222853</c:v>
                </c:pt>
                <c:pt idx="4">
                  <c:v>0.020799514598329374</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0.7453720150873316</c:v>
                </c:pt>
                <c:pt idx="7">
                  <c:v>0.2546279849126684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0.13276876283850825</c:v>
                </c:pt>
                <c:pt idx="2">
                  <c:v>0.000529191915432767</c:v>
                </c:pt>
                <c:pt idx="3">
                  <c:v>0.501761871279927</c:v>
                </c:pt>
                <c:pt idx="4">
                  <c:v>0.20055375221334065</c:v>
                </c:pt>
                <c:pt idx="5">
                  <c:v>0.013867185455262469</c:v>
                </c:pt>
                <c:pt idx="6">
                  <c:v>0.13839841112544363</c:v>
                </c:pt>
                <c:pt idx="7">
                  <c:v>0.012120825172085207</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0.45161236964209295</c:v>
                </c:pt>
                <c:pt idx="6">
                  <c:v>0.45015992071536365</c:v>
                </c:pt>
                <c:pt idx="7">
                  <c:v>0.09822770964254342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0.18955635983955524</c:v>
                </c:pt>
                <c:pt idx="2">
                  <c:v>0.0671341309705425</c:v>
                </c:pt>
                <c:pt idx="3">
                  <c:v>0.4147558120511201</c:v>
                </c:pt>
                <c:pt idx="4">
                  <c:v>0.16046104812317322</c:v>
                </c:pt>
                <c:pt idx="5">
                  <c:v>0.09455982604569826</c:v>
                </c:pt>
                <c:pt idx="6">
                  <c:v>0.03341952460971831</c:v>
                </c:pt>
                <c:pt idx="7">
                  <c:v>0.040113298360192354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0.15702576509496746</c:v>
                </c:pt>
                <c:pt idx="2">
                  <c:v>0.034520681209163254</c:v>
                </c:pt>
                <c:pt idx="3">
                  <c:v>0.07556203659950914</c:v>
                </c:pt>
                <c:pt idx="4">
                  <c:v>0.01634594345008505</c:v>
                </c:pt>
                <c:pt idx="5">
                  <c:v>0.06594998529455988</c:v>
                </c:pt>
                <c:pt idx="6">
                  <c:v>0.003687286914191535</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0.01992446550085264</c:v>
                </c:pt>
                <c:pt idx="2">
                  <c:v>0.2409523597865038</c:v>
                </c:pt>
                <c:pt idx="3">
                  <c:v>0.2547038071650205</c:v>
                </c:pt>
                <c:pt idx="4">
                  <c:v>0.34774215219080973</c:v>
                </c:pt>
                <c:pt idx="5">
                  <c:v>0.13367468023439683</c:v>
                </c:pt>
                <c:pt idx="7">
                  <c:v>0.0029692510966231223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0.32639617657950515</c:v>
                </c:pt>
                <c:pt idx="3">
                  <c:v>0.0780618262685514</c:v>
                </c:pt>
                <c:pt idx="4">
                  <c:v>0.5942527979215495</c:v>
                </c:pt>
                <c:pt idx="6">
                  <c:v>0.001289199230393911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0.5390588131394627</c:v>
                </c:pt>
                <c:pt idx="4">
                  <c:v>0.03383857844780762</c:v>
                </c:pt>
                <c:pt idx="5">
                  <c:v>0.38389048752964255</c:v>
                </c:pt>
                <c:pt idx="6">
                  <c:v>0.04291454810736399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0.01103921041411156</c:v>
                </c:pt>
                <c:pt idx="1">
                  <c:v>0.058382685048397255</c:v>
                </c:pt>
                <c:pt idx="2">
                  <c:v>0.04276265407618904</c:v>
                </c:pt>
                <c:pt idx="3">
                  <c:v>0.1264169865371495</c:v>
                </c:pt>
                <c:pt idx="4">
                  <c:v>0.12928428207127315</c:v>
                </c:pt>
                <c:pt idx="5">
                  <c:v>0.04075750824447758</c:v>
                </c:pt>
                <c:pt idx="6">
                  <c:v>0.4564327896125312</c:v>
                </c:pt>
                <c:pt idx="7">
                  <c:v>0.13492388399587057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0.042746687544798746</c:v>
                </c:pt>
                <c:pt idx="3">
                  <c:v>0.007433118992956298</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0.8776680471487734</c:v>
                </c:pt>
                <c:pt idx="7">
                  <c:v>0.1223319528512265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0.001595955698596936</c:v>
                </c:pt>
                <c:pt idx="6">
                  <c:v>0.8598657177736876</c:v>
                </c:pt>
                <c:pt idx="7">
                  <c:v>0.13853832652771542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0.012165209731029912</c:v>
                </c:pt>
                <c:pt idx="1">
                  <c:v>0.10259212167398467</c:v>
                </c:pt>
                <c:pt idx="2">
                  <c:v>0.044696005610716065</c:v>
                </c:pt>
                <c:pt idx="3">
                  <c:v>0.1803136678177994</c:v>
                </c:pt>
                <c:pt idx="4">
                  <c:v>0.12735227071905772</c:v>
                </c:pt>
                <c:pt idx="5">
                  <c:v>0.05346036536462909</c:v>
                </c:pt>
                <c:pt idx="6">
                  <c:v>0.3707715893465016</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0.001813955212163575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0.24826287370664063</c:v>
                </c:pt>
                <c:pt idx="3">
                  <c:v>0.20537048250134118</c:v>
                </c:pt>
                <c:pt idx="4">
                  <c:v>0.08785595723896077</c:v>
                </c:pt>
                <c:pt idx="5">
                  <c:v>0.03418151303154203</c:v>
                </c:pt>
                <c:pt idx="6">
                  <c:v>0.39282710445221</c:v>
                </c:pt>
                <c:pt idx="7">
                  <c:v>0.03134842515954122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0.14206726907533115</c:v>
                </c:pt>
                <c:pt idx="6">
                  <c:v>0.6852718518745856</c:v>
                </c:pt>
                <c:pt idx="7">
                  <c:v>0.17252181288423774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0.18091669450978862</c:v>
                </c:pt>
                <c:pt idx="2">
                  <c:v>0.06928718256115209</c:v>
                </c:pt>
                <c:pt idx="3">
                  <c:v>0.3534321665227871</c:v>
                </c:pt>
                <c:pt idx="4">
                  <c:v>0.20920402268703614</c:v>
                </c:pt>
                <c:pt idx="5">
                  <c:v>0.08802230082637741</c:v>
                </c:pt>
                <c:pt idx="6">
                  <c:v>0.06658361138092758</c:v>
                </c:pt>
                <c:pt idx="7">
                  <c:v>0.032554021511931194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0.027999686719448667</c:v>
                </c:pt>
                <c:pt idx="2">
                  <c:v>0.029947161467412886</c:v>
                </c:pt>
                <c:pt idx="3">
                  <c:v>0.008559274109821673</c:v>
                </c:pt>
                <c:pt idx="4">
                  <c:v>0.03939748857059025</c:v>
                </c:pt>
                <c:pt idx="5">
                  <c:v>0.01926922526180005</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0.03908580902239345</c:v>
                </c:pt>
                <c:pt idx="2">
                  <c:v>0.1614258997137877</c:v>
                </c:pt>
                <c:pt idx="3">
                  <c:v>0.3313283840250727</c:v>
                </c:pt>
                <c:pt idx="4">
                  <c:v>0.29014079678295185</c:v>
                </c:pt>
                <c:pt idx="5">
                  <c:v>0.16109879617618722</c:v>
                </c:pt>
                <c:pt idx="7">
                  <c:v>0.016899352843589642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0.15937276319629176</c:v>
                </c:pt>
                <c:pt idx="3">
                  <c:v>0.2632662480862833</c:v>
                </c:pt>
                <c:pt idx="4">
                  <c:v>0.2857518975520657</c:v>
                </c:pt>
                <c:pt idx="5">
                  <c:v>0.08741817401185392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0.0012317112325384537</c:v>
                </c:pt>
                <c:pt idx="1">
                  <c:v>0.0056571589283753885</c:v>
                </c:pt>
                <c:pt idx="2">
                  <c:v>0.03628055923652602</c:v>
                </c:pt>
                <c:pt idx="3">
                  <c:v>0.013032383738995429</c:v>
                </c:pt>
                <c:pt idx="4">
                  <c:v>0.016872883359759557</c:v>
                </c:pt>
                <c:pt idx="5">
                  <c:v>0.0072928990913613025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0.5296499750722278</c:v>
                </c:pt>
                <c:pt idx="3">
                  <c:v>0.16538321937553646</c:v>
                </c:pt>
                <c:pt idx="4">
                  <c:v>0.3046259703364013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0.03668824672198573</c:v>
                </c:pt>
                <c:pt idx="4">
                  <c:v>0.043412814637384084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0.5455135067580918</c:v>
                </c:pt>
                <c:pt idx="4">
                  <c:v>0.03385198554864963</c:v>
                </c:pt>
                <c:pt idx="5">
                  <c:v>0.37681560046746754</c:v>
                </c:pt>
                <c:pt idx="6">
                  <c:v>0.043511414849016015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0.012345431854607736</c:v>
                </c:pt>
                <c:pt idx="1">
                  <c:v>0.06320115435268366</c:v>
                </c:pt>
                <c:pt idx="2">
                  <c:v>0.04486591868821252</c:v>
                </c:pt>
                <c:pt idx="3">
                  <c:v>0.13539900498670862</c:v>
                </c:pt>
                <c:pt idx="4">
                  <c:v>0.10874069182968779</c:v>
                </c:pt>
                <c:pt idx="5">
                  <c:v>0.03426159556801945</c:v>
                </c:pt>
                <c:pt idx="6">
                  <c:v>0.4530915227427317</c:v>
                </c:pt>
                <c:pt idx="7">
                  <c:v>0.1480946799773486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0.04486280282245139</c:v>
                </c:pt>
                <c:pt idx="3">
                  <c:v>0.00824242194143981</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0.0017914516152751601</c:v>
                </c:pt>
                <c:pt idx="6">
                  <c:v>0.8470631440928788</c:v>
                </c:pt>
                <c:pt idx="7">
                  <c:v>0.1511454042918461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0.0020364051685815465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0.25284961810685025</c:v>
                </c:pt>
                <c:pt idx="3">
                  <c:v>0.21205170613682256</c:v>
                </c:pt>
                <c:pt idx="4">
                  <c:v>0.08474479488926728</c:v>
                </c:pt>
                <c:pt idx="5">
                  <c:v>0.03452668641581497</c:v>
                </c:pt>
                <c:pt idx="6">
                  <c:v>0.3849449373825592</c:v>
                </c:pt>
                <c:pt idx="7">
                  <c:v>0.030716228548188274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0.1420159564866399</c:v>
                </c:pt>
                <c:pt idx="6">
                  <c:v>0.6834653415499186</c:v>
                </c:pt>
                <c:pt idx="7">
                  <c:v>0.1743778726443349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0.18700084256627025</c:v>
                </c:pt>
                <c:pt idx="2">
                  <c:v>0.07221799448989746</c:v>
                </c:pt>
                <c:pt idx="3">
                  <c:v>0.3532292193121936</c:v>
                </c:pt>
                <c:pt idx="4">
                  <c:v>0.19174437618068824</c:v>
                </c:pt>
                <c:pt idx="5">
                  <c:v>0.09236401314778303</c:v>
                </c:pt>
                <c:pt idx="6">
                  <c:v>0.06908024254258796</c:v>
                </c:pt>
                <c:pt idx="7">
                  <c:v>0.0343633117605795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0.027672797842506237</c:v>
                </c:pt>
                <c:pt idx="2">
                  <c:v>0.03160795821826115</c:v>
                </c:pt>
                <c:pt idx="3">
                  <c:v>0.008669499999399997</c:v>
                </c:pt>
                <c:pt idx="4">
                  <c:v>0.040580169747638443</c:v>
                </c:pt>
                <c:pt idx="5">
                  <c:v>0.020377235785225288</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0.04038686132243781</c:v>
                </c:pt>
                <c:pt idx="2">
                  <c:v>0.16341584790033742</c:v>
                </c:pt>
                <c:pt idx="3">
                  <c:v>0.3373077481821707</c:v>
                </c:pt>
                <c:pt idx="4">
                  <c:v>0.27779265914531437</c:v>
                </c:pt>
                <c:pt idx="5">
                  <c:v>0.16370524691502164</c:v>
                </c:pt>
                <c:pt idx="7">
                  <c:v>0.017369793644500458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0.16127395927904273</c:v>
                </c:pt>
                <c:pt idx="3">
                  <c:v>0.26958461686735063</c:v>
                </c:pt>
                <c:pt idx="4">
                  <c:v>0.2732325337792928</c:v>
                </c:pt>
                <c:pt idx="5">
                  <c:v>0.09020333005787097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0.11206542484423936</c:v>
                </c:pt>
                <c:pt idx="7">
                  <c:v>0.8879345751557607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0.5366007625610574</c:v>
                </c:pt>
                <c:pt idx="3">
                  <c:v>0.16906284865058174</c:v>
                </c:pt>
                <c:pt idx="4">
                  <c:v>0.29398190282646547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0.03816780304895938</c:v>
                </c:pt>
                <c:pt idx="4">
                  <c:v>0.04246034082903086</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0.567602320953992</c:v>
                </c:pt>
                <c:pt idx="4">
                  <c:v>0.000615256834217974</c:v>
                </c:pt>
                <c:pt idx="5">
                  <c:v>0.3879015735317965</c:v>
                </c:pt>
                <c:pt idx="6">
                  <c:v>0.04346429644873717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0.018565520534732885</c:v>
                </c:pt>
                <c:pt idx="1">
                  <c:v>0.031154587334245542</c:v>
                </c:pt>
                <c:pt idx="2">
                  <c:v>0.020807699774336056</c:v>
                </c:pt>
                <c:pt idx="3">
                  <c:v>0.0954958499755396</c:v>
                </c:pt>
                <c:pt idx="4">
                  <c:v>0.06746877020851029</c:v>
                </c:pt>
                <c:pt idx="5">
                  <c:v>0.024547715623997487</c:v>
                </c:pt>
                <c:pt idx="6">
                  <c:v>0.5920974388177375</c:v>
                </c:pt>
                <c:pt idx="7">
                  <c:v>0.14986241773090067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0.02080644492109905</c:v>
                </c:pt>
                <c:pt idx="3">
                  <c:v>0.004367085769456904</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0.0021374617123771917</c:v>
                </c:pt>
                <c:pt idx="6">
                  <c:v>0.8667398112071898</c:v>
                </c:pt>
                <c:pt idx="7">
                  <c:v>0.13112272708043307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0.3077924676096767</c:v>
                </c:pt>
                <c:pt idx="3">
                  <c:v>0.07961563759801588</c:v>
                </c:pt>
                <c:pt idx="4">
                  <c:v>0.03165670208195996</c:v>
                </c:pt>
                <c:pt idx="5">
                  <c:v>0.04397825367116419</c:v>
                </c:pt>
                <c:pt idx="6">
                  <c:v>0.497733514900632</c:v>
                </c:pt>
                <c:pt idx="7">
                  <c:v>0.03922342413855125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0.11939449575773618</c:v>
                </c:pt>
                <c:pt idx="6">
                  <c:v>0.7005108798369513</c:v>
                </c:pt>
                <c:pt idx="7">
                  <c:v>0.17994350573761095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0.1824466419672988</c:v>
                </c:pt>
                <c:pt idx="2">
                  <c:v>0.08172625543035715</c:v>
                </c:pt>
                <c:pt idx="3">
                  <c:v>0.24480043865306636</c:v>
                </c:pt>
                <c:pt idx="4">
                  <c:v>0.24454369992503602</c:v>
                </c:pt>
                <c:pt idx="5">
                  <c:v>0.08904761250738681</c:v>
                </c:pt>
                <c:pt idx="6">
                  <c:v>0.1330635754102968</c:v>
                </c:pt>
                <c:pt idx="7">
                  <c:v>0.024371776106557982</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0.023663694195172655</c:v>
                </c:pt>
                <c:pt idx="2">
                  <c:v>0.03108083106191739</c:v>
                </c:pt>
                <c:pt idx="3">
                  <c:v>0.0014218955665862031</c:v>
                </c:pt>
                <c:pt idx="4">
                  <c:v>0.04372561120404974</c:v>
                </c:pt>
                <c:pt idx="5">
                  <c:v>0.027710959868774383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0.07964065030143132</c:v>
                </c:pt>
                <c:pt idx="2">
                  <c:v>0.013602829114983997</c:v>
                </c:pt>
                <c:pt idx="3">
                  <c:v>0.49617556617358266</c:v>
                </c:pt>
                <c:pt idx="4">
                  <c:v>0.14453563173687603</c:v>
                </c:pt>
                <c:pt idx="5">
                  <c:v>0.22155790835362257</c:v>
                </c:pt>
                <c:pt idx="7">
                  <c:v>0.04448741431950346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0.013602829114983997</c:v>
                </c:pt>
                <c:pt idx="3">
                  <c:v>0.3562063457579643</c:v>
                </c:pt>
                <c:pt idx="4">
                  <c:v>0.1339363209240952</c:v>
                </c:pt>
                <c:pt idx="5">
                  <c:v>0.10393941997265581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0.3365420697248531</c:v>
                </c:pt>
                <c:pt idx="7">
                  <c:v>0.6634579302751469</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0.6163170039245222</c:v>
                </c:pt>
                <c:pt idx="3">
                  <c:v>0.20357644695987978</c:v>
                </c:pt>
                <c:pt idx="4">
                  <c:v>0.18010654911559804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0.013093229211411418</c:v>
                </c:pt>
                <c:pt idx="1">
                  <c:v>0.10788394773254026</c:v>
                </c:pt>
                <c:pt idx="2">
                  <c:v>0.04693510634994417</c:v>
                </c:pt>
                <c:pt idx="3">
                  <c:v>0.1872191590499942</c:v>
                </c:pt>
                <c:pt idx="4">
                  <c:v>0.11397427204804375</c:v>
                </c:pt>
                <c:pt idx="5">
                  <c:v>0.052179556095082326</c:v>
                </c:pt>
                <c:pt idx="6">
                  <c:v>0.3627052633420753</c:v>
                </c:pt>
                <c:pt idx="7">
                  <c:v>0.11600946617090847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0.0013402078134440649</c:v>
                </c:pt>
                <c:pt idx="1">
                  <c:v>0.0057265694119279864</c:v>
                </c:pt>
                <c:pt idx="2">
                  <c:v>0.03805666643155646</c:v>
                </c:pt>
                <c:pt idx="3">
                  <c:v>0.013975922051485914</c:v>
                </c:pt>
                <c:pt idx="4">
                  <c:v>0.01736629615185529</c:v>
                </c:pt>
                <c:pt idx="5">
                  <c:v>0.007904868694850662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0.025746588213473236</c:v>
                </c:pt>
                <c:pt idx="2">
                  <c:v>0.07461501955736166</c:v>
                </c:pt>
                <c:pt idx="3">
                  <c:v>0.06265618333638082</c:v>
                </c:pt>
                <c:pt idx="4">
                  <c:v>0.38861810029344446</c:v>
                </c:pt>
                <c:pt idx="5">
                  <c:v>0.18140879638977883</c:v>
                </c:pt>
                <c:pt idx="6">
                  <c:v>0.25360618944662355</c:v>
                </c:pt>
                <c:pt idx="7">
                  <c:v>0.013349122762937439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0.07307617984079623</c:v>
                </c:pt>
                <c:pt idx="3">
                  <c:v>0.002301596078538535</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0.36154631728398134</c:v>
                </c:pt>
                <c:pt idx="3">
                  <c:v>0.013362064625268098</c:v>
                </c:pt>
                <c:pt idx="4">
                  <c:v>0.6250916180907505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0.04381150435387003</c:v>
                </c:pt>
                <c:pt idx="2">
                  <c:v>0.009023029950675394</c:v>
                </c:pt>
                <c:pt idx="3">
                  <c:v>0.26842274932031923</c:v>
                </c:pt>
                <c:pt idx="4">
                  <c:v>0.602469584402468</c:v>
                </c:pt>
                <c:pt idx="5">
                  <c:v>0.0706325736188831</c:v>
                </c:pt>
                <c:pt idx="6">
                  <c:v>0.004027399659740352</c:v>
                </c:pt>
                <c:pt idx="7">
                  <c:v>0.0016131586940439655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0.001324329310219529</c:v>
                </c:pt>
                <c:pt idx="3">
                  <c:v>0.028177449319760215</c:v>
                </c:pt>
                <c:pt idx="4">
                  <c:v>0.0036226658393102382</c:v>
                </c:pt>
                <c:pt idx="5">
                  <c:v>0.03377291302136033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0.006077495919702386</c:v>
                </c:pt>
                <c:pt idx="3">
                  <c:v>0.48469970991892264</c:v>
                </c:pt>
                <c:pt idx="4">
                  <c:v>0.3255301083013407</c:v>
                </c:pt>
                <c:pt idx="5">
                  <c:v>0.18369268586003423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0.006077495919702386</c:v>
                </c:pt>
                <c:pt idx="3">
                  <c:v>0.343202587602503</c:v>
                </c:pt>
                <c:pt idx="4">
                  <c:v>0.32216675366896397</c:v>
                </c:pt>
                <c:pt idx="5">
                  <c:v>0.18369268586003423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0.1183416859590863</c:v>
                </c:pt>
                <c:pt idx="4">
                  <c:v>0.8816583140409137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0.48323137582216347</c:v>
                </c:pt>
                <c:pt idx="4">
                  <c:v>0.12756769144485797</c:v>
                </c:pt>
                <c:pt idx="5">
                  <c:v>0.34555859134500094</c:v>
                </c:pt>
                <c:pt idx="6">
                  <c:v>0.043642341387977616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0.004677255017115453</c:v>
                </c:pt>
                <c:pt idx="1">
                  <c:v>0.10275460699199793</c:v>
                </c:pt>
                <c:pt idx="2">
                  <c:v>0.07452431771173887</c:v>
                </c:pt>
                <c:pt idx="3">
                  <c:v>0.1847929950696299</c:v>
                </c:pt>
                <c:pt idx="4">
                  <c:v>0.15995004510518301</c:v>
                </c:pt>
                <c:pt idx="5">
                  <c:v>0.04565810785664899</c:v>
                </c:pt>
                <c:pt idx="6">
                  <c:v>0.28150313848753045</c:v>
                </c:pt>
                <c:pt idx="7">
                  <c:v>0.14613953376015534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0.07451889230717418</c:v>
                </c:pt>
                <c:pt idx="3">
                  <c:v>0.013055420820784933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0.7453720150873316</c:v>
                </c:pt>
                <c:pt idx="7">
                  <c:v>0.2546279849126684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0.011911073512509432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0.13276876283850825</c:v>
                </c:pt>
                <c:pt idx="2">
                  <c:v>0.000529191915432767</c:v>
                </c:pt>
                <c:pt idx="3">
                  <c:v>0.501761871279927</c:v>
                </c:pt>
                <c:pt idx="4">
                  <c:v>0.20055375221334065</c:v>
                </c:pt>
                <c:pt idx="5">
                  <c:v>0.013867185455262469</c:v>
                </c:pt>
                <c:pt idx="6">
                  <c:v>0.13839841112544363</c:v>
                </c:pt>
                <c:pt idx="7">
                  <c:v>0.012120825172085207</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0.45161236964209295</c:v>
                </c:pt>
                <c:pt idx="6">
                  <c:v>0.45015992071536365</c:v>
                </c:pt>
                <c:pt idx="7">
                  <c:v>0.09822770964254342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0.18955635983955524</c:v>
                </c:pt>
                <c:pt idx="2">
                  <c:v>0.0671341309705425</c:v>
                </c:pt>
                <c:pt idx="3">
                  <c:v>0.4147558120511201</c:v>
                </c:pt>
                <c:pt idx="4">
                  <c:v>0.16046104812317322</c:v>
                </c:pt>
                <c:pt idx="5">
                  <c:v>0.09455982604569826</c:v>
                </c:pt>
                <c:pt idx="6">
                  <c:v>0.03341952460971831</c:v>
                </c:pt>
                <c:pt idx="7">
                  <c:v>0.040113298360192354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0.030035840365350994</c:v>
                </c:pt>
                <c:pt idx="2">
                  <c:v>0.03203102516269953</c:v>
                </c:pt>
                <c:pt idx="3">
                  <c:v>0.01268764187799383</c:v>
                </c:pt>
                <c:pt idx="4">
                  <c:v>0.038976536710875205</c:v>
                </c:pt>
                <c:pt idx="5">
                  <c:v>0.016301888573784163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0.01992446550085264</c:v>
                </c:pt>
                <c:pt idx="2">
                  <c:v>0.2409523597865038</c:v>
                </c:pt>
                <c:pt idx="3">
                  <c:v>0.2547038071650205</c:v>
                </c:pt>
                <c:pt idx="4">
                  <c:v>0.34774215219080973</c:v>
                </c:pt>
                <c:pt idx="5">
                  <c:v>0.13367468023439683</c:v>
                </c:pt>
                <c:pt idx="7">
                  <c:v>0.0029692510966231223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0.23768855354910087</c:v>
                </c:pt>
                <c:pt idx="3">
                  <c:v>0.22465032969858018</c:v>
                </c:pt>
                <c:pt idx="4">
                  <c:v>0.34633187054240194</c:v>
                </c:pt>
                <c:pt idx="5">
                  <c:v>0.08313720263027634</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0.32639617657950515</c:v>
                </c:pt>
                <c:pt idx="3">
                  <c:v>0.0780618262685514</c:v>
                </c:pt>
                <c:pt idx="4">
                  <c:v>0.5942527979215495</c:v>
                </c:pt>
                <c:pt idx="6">
                  <c:v>0.001289199230393911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0.13880965722467523</c:v>
                </c:pt>
                <c:pt idx="4">
                  <c:v>0.15442256763550172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0.5390588131394627</c:v>
                </c:pt>
                <c:pt idx="4">
                  <c:v>0.03383857844780762</c:v>
                </c:pt>
                <c:pt idx="5">
                  <c:v>0.38389048752964255</c:v>
                </c:pt>
                <c:pt idx="6">
                  <c:v>0.04291454810736399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0.01103921041411156</c:v>
                </c:pt>
                <c:pt idx="1">
                  <c:v>0.058382685048397255</c:v>
                </c:pt>
                <c:pt idx="2">
                  <c:v>0.04276265407618904</c:v>
                </c:pt>
                <c:pt idx="3">
                  <c:v>0.1264169865371495</c:v>
                </c:pt>
                <c:pt idx="4">
                  <c:v>0.12928428207127315</c:v>
                </c:pt>
                <c:pt idx="5">
                  <c:v>0.04075750824447758</c:v>
                </c:pt>
                <c:pt idx="6">
                  <c:v>0.4564327896125312</c:v>
                </c:pt>
                <c:pt idx="7">
                  <c:v>0.13492388399587057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0.8776680471487734</c:v>
                </c:pt>
                <c:pt idx="7">
                  <c:v>0.1223319528512265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0.001595955698596936</c:v>
                </c:pt>
                <c:pt idx="6">
                  <c:v>0.8598657177736876</c:v>
                </c:pt>
                <c:pt idx="7">
                  <c:v>0.13853832652771542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0.018142641418182656</c:v>
                </c:pt>
                <c:pt idx="1">
                  <c:v>0.08977206552907227</c:v>
                </c:pt>
                <c:pt idx="2">
                  <c:v>0.02782075426821995</c:v>
                </c:pt>
                <c:pt idx="3">
                  <c:v>0.11681726774748076</c:v>
                </c:pt>
                <c:pt idx="4">
                  <c:v>0.0737232995722514</c:v>
                </c:pt>
                <c:pt idx="5">
                  <c:v>0.043499322041014504</c:v>
                </c:pt>
                <c:pt idx="6">
                  <c:v>0.5044018676621577</c:v>
                </c:pt>
                <c:pt idx="7">
                  <c:v>0.1258227817616207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0.24826287370664063</c:v>
                </c:pt>
                <c:pt idx="3">
                  <c:v>0.20537048250134118</c:v>
                </c:pt>
                <c:pt idx="4">
                  <c:v>0.08785595723896077</c:v>
                </c:pt>
                <c:pt idx="5">
                  <c:v>0.03418151303154203</c:v>
                </c:pt>
                <c:pt idx="6">
                  <c:v>0.39282710445221</c:v>
                </c:pt>
                <c:pt idx="7">
                  <c:v>0.03134842515954122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0.14206726907533115</c:v>
                </c:pt>
                <c:pt idx="6">
                  <c:v>0.6852718518745856</c:v>
                </c:pt>
                <c:pt idx="7">
                  <c:v>0.17252181288423774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0.18091669450978862</c:v>
                </c:pt>
                <c:pt idx="2">
                  <c:v>0.06928718256115209</c:v>
                </c:pt>
                <c:pt idx="3">
                  <c:v>0.3534321665227871</c:v>
                </c:pt>
                <c:pt idx="4">
                  <c:v>0.20920402268703614</c:v>
                </c:pt>
                <c:pt idx="5">
                  <c:v>0.08802230082637741</c:v>
                </c:pt>
                <c:pt idx="6">
                  <c:v>0.06658361138092758</c:v>
                </c:pt>
                <c:pt idx="7">
                  <c:v>0.032554021511931194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0.0009730050534357766</c:v>
                </c:pt>
                <c:pt idx="6">
                  <c:v>0.014929830486873836</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0.03908580902239345</c:v>
                </c:pt>
                <c:pt idx="2">
                  <c:v>0.1614258997137877</c:v>
                </c:pt>
                <c:pt idx="3">
                  <c:v>0.3313283840250727</c:v>
                </c:pt>
                <c:pt idx="4">
                  <c:v>0.29014079678295185</c:v>
                </c:pt>
                <c:pt idx="5">
                  <c:v>0.16109879617618722</c:v>
                </c:pt>
                <c:pt idx="7">
                  <c:v>0.016899352843589642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0.003154534041090638</c:v>
                </c:pt>
                <c:pt idx="2">
                  <c:v>0.021018590380633254</c:v>
                </c:pt>
                <c:pt idx="3">
                  <c:v>0.009002758505182775</c:v>
                </c:pt>
                <c:pt idx="4">
                  <c:v>0.008385762332592885</c:v>
                </c:pt>
                <c:pt idx="5">
                  <c:v>0.005796766355320773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0.10923747628562824</c:v>
                </c:pt>
                <c:pt idx="7">
                  <c:v>0.8907625237143717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0.5296499750722278</c:v>
                </c:pt>
                <c:pt idx="3">
                  <c:v>0.16538321937553646</c:v>
                </c:pt>
                <c:pt idx="4">
                  <c:v>0.3046259703364013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0.5455135067580918</c:v>
                </c:pt>
                <c:pt idx="4">
                  <c:v>0.03385198554864963</c:v>
                </c:pt>
                <c:pt idx="5">
                  <c:v>0.37681560046746754</c:v>
                </c:pt>
                <c:pt idx="6">
                  <c:v>0.043511414849016015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0.012345431854607736</c:v>
                </c:pt>
                <c:pt idx="1">
                  <c:v>0.06320115435268366</c:v>
                </c:pt>
                <c:pt idx="2">
                  <c:v>0.04486591868821252</c:v>
                </c:pt>
                <c:pt idx="3">
                  <c:v>0.13539900498670862</c:v>
                </c:pt>
                <c:pt idx="4">
                  <c:v>0.10874069182968779</c:v>
                </c:pt>
                <c:pt idx="5">
                  <c:v>0.03426159556801945</c:v>
                </c:pt>
                <c:pt idx="6">
                  <c:v>0.4530915227427317</c:v>
                </c:pt>
                <c:pt idx="7">
                  <c:v>0.1480946799773486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0.0017914516152751601</c:v>
                </c:pt>
                <c:pt idx="6">
                  <c:v>0.8470631440928788</c:v>
                </c:pt>
                <c:pt idx="7">
                  <c:v>0.1511454042918461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0.25284961810685025</c:v>
                </c:pt>
                <c:pt idx="3">
                  <c:v>0.21205170613682256</c:v>
                </c:pt>
                <c:pt idx="4">
                  <c:v>0.08474479488926728</c:v>
                </c:pt>
                <c:pt idx="5">
                  <c:v>0.03452668641581497</c:v>
                </c:pt>
                <c:pt idx="6">
                  <c:v>0.3849449373825592</c:v>
                </c:pt>
                <c:pt idx="7">
                  <c:v>0.030716228548188274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0.1420159564866399</c:v>
                </c:pt>
                <c:pt idx="6">
                  <c:v>0.6834653415499186</c:v>
                </c:pt>
                <c:pt idx="7">
                  <c:v>0.1743778726443349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0.18700084256627025</c:v>
                </c:pt>
                <c:pt idx="2">
                  <c:v>0.07221799448989746</c:v>
                </c:pt>
                <c:pt idx="3">
                  <c:v>0.3532292193121936</c:v>
                </c:pt>
                <c:pt idx="4">
                  <c:v>0.19174437618068824</c:v>
                </c:pt>
                <c:pt idx="5">
                  <c:v>0.09236401314778303</c:v>
                </c:pt>
                <c:pt idx="6">
                  <c:v>0.06908024254258796</c:v>
                </c:pt>
                <c:pt idx="7">
                  <c:v>0.0343633117605795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0.0010316625435654826</c:v>
                </c:pt>
                <c:pt idx="6">
                  <c:v>0.01579339246291893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0.04038686132243781</c:v>
                </c:pt>
                <c:pt idx="2">
                  <c:v>0.16341584790033742</c:v>
                </c:pt>
                <c:pt idx="3">
                  <c:v>0.3373077481821707</c:v>
                </c:pt>
                <c:pt idx="4">
                  <c:v>0.27779265914531437</c:v>
                </c:pt>
                <c:pt idx="5">
                  <c:v>0.16370524691502164</c:v>
                </c:pt>
                <c:pt idx="7">
                  <c:v>0.017369793644500458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0.11206542484423936</c:v>
                </c:pt>
                <c:pt idx="7">
                  <c:v>0.8879345751557607</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0.5366007625610574</c:v>
                </c:pt>
                <c:pt idx="3">
                  <c:v>0.16906284865058174</c:v>
                </c:pt>
                <c:pt idx="4">
                  <c:v>0.29398190282646547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0.567602320953992</c:v>
                </c:pt>
                <c:pt idx="4">
                  <c:v>0.000615256834217974</c:v>
                </c:pt>
                <c:pt idx="5">
                  <c:v>0.3879015735317965</c:v>
                </c:pt>
                <c:pt idx="6">
                  <c:v>0.04346429644873717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0.018565520534732885</c:v>
                </c:pt>
                <c:pt idx="1">
                  <c:v>0.031154587334245542</c:v>
                </c:pt>
                <c:pt idx="2">
                  <c:v>0.020807699774336056</c:v>
                </c:pt>
                <c:pt idx="3">
                  <c:v>0.0954958499755396</c:v>
                </c:pt>
                <c:pt idx="4">
                  <c:v>0.06746877020851029</c:v>
                </c:pt>
                <c:pt idx="5">
                  <c:v>0.024547715623997487</c:v>
                </c:pt>
                <c:pt idx="6">
                  <c:v>0.5920974388177375</c:v>
                </c:pt>
                <c:pt idx="7">
                  <c:v>0.14986241773090067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0.0021374617123771917</c:v>
                </c:pt>
                <c:pt idx="6">
                  <c:v>0.8667398112071898</c:v>
                </c:pt>
                <c:pt idx="7">
                  <c:v>0.13112272708043307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0.3077924676096767</c:v>
                </c:pt>
                <c:pt idx="3">
                  <c:v>0.07961563759801588</c:v>
                </c:pt>
                <c:pt idx="4">
                  <c:v>0.03165670208195996</c:v>
                </c:pt>
                <c:pt idx="5">
                  <c:v>0.04397825367116419</c:v>
                </c:pt>
                <c:pt idx="6">
                  <c:v>0.497733514900632</c:v>
                </c:pt>
                <c:pt idx="7">
                  <c:v>0.03922342413855125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0.11939449575773618</c:v>
                </c:pt>
                <c:pt idx="6">
                  <c:v>0.7005108798369513</c:v>
                </c:pt>
                <c:pt idx="7">
                  <c:v>0.17994350573761095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0.1824466419672988</c:v>
                </c:pt>
                <c:pt idx="2">
                  <c:v>0.08172625543035715</c:v>
                </c:pt>
                <c:pt idx="3">
                  <c:v>0.24480043865306636</c:v>
                </c:pt>
                <c:pt idx="4">
                  <c:v>0.24454369992503602</c:v>
                </c:pt>
                <c:pt idx="5">
                  <c:v>0.08904761250738681</c:v>
                </c:pt>
                <c:pt idx="6">
                  <c:v>0.1330635754102968</c:v>
                </c:pt>
                <c:pt idx="7">
                  <c:v>0.024371776106557982</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0.0018435421693650089</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0.07964065030143132</c:v>
                </c:pt>
                <c:pt idx="2">
                  <c:v>0.013602829114983997</c:v>
                </c:pt>
                <c:pt idx="3">
                  <c:v>0.49617556617358266</c:v>
                </c:pt>
                <c:pt idx="4">
                  <c:v>0.14453563173687603</c:v>
                </c:pt>
                <c:pt idx="5">
                  <c:v>0.22155790835362257</c:v>
                </c:pt>
                <c:pt idx="7">
                  <c:v>0.04448741431950346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0.3365420697248531</c:v>
                </c:pt>
                <c:pt idx="7">
                  <c:v>0.6634579302751469</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0.6163170039245222</c:v>
                </c:pt>
                <c:pt idx="3">
                  <c:v>0.20357644695987978</c:v>
                </c:pt>
                <c:pt idx="4">
                  <c:v>0.18010654911559804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0.0600534562239467</c:v>
                </c:pt>
                <c:pt idx="2">
                  <c:v>0.04993714287014782</c:v>
                </c:pt>
                <c:pt idx="3">
                  <c:v>0.1186037013938281</c:v>
                </c:pt>
                <c:pt idx="4">
                  <c:v>0.4460427318613488</c:v>
                </c:pt>
                <c:pt idx="5">
                  <c:v>0.1356767557480783</c:v>
                </c:pt>
                <c:pt idx="6">
                  <c:v>0.17503664344260716</c:v>
                </c:pt>
                <c:pt idx="7">
                  <c:v>0.014649568460043089</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0.04704937982979487</c:v>
                </c:pt>
                <c:pt idx="3">
                  <c:v>0.015563015695094539</c:v>
                </c:pt>
                <c:pt idx="4">
                  <c:v>0.008415376425880578</c:v>
                </c:pt>
                <c:pt idx="5">
                  <c:v>0.0114750852450039</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0.025746588213473236</c:v>
                </c:pt>
                <c:pt idx="2">
                  <c:v>0.07461501955736166</c:v>
                </c:pt>
                <c:pt idx="3">
                  <c:v>0.06265618333638082</c:v>
                </c:pt>
                <c:pt idx="4">
                  <c:v>0.38861810029344446</c:v>
                </c:pt>
                <c:pt idx="5">
                  <c:v>0.18140879638977883</c:v>
                </c:pt>
                <c:pt idx="6">
                  <c:v>0.25360618944662355</c:v>
                </c:pt>
                <c:pt idx="7">
                  <c:v>0.013349122762937439</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1.0</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0.36154631728398134</c:v>
                </c:pt>
                <c:pt idx="3">
                  <c:v>0.013362064625268098</c:v>
                </c:pt>
                <c:pt idx="4">
                  <c:v>0.6250916180907505</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0.04381150435387003</c:v>
                </c:pt>
                <c:pt idx="2">
                  <c:v>0.009023029950675394</c:v>
                </c:pt>
                <c:pt idx="3">
                  <c:v>0.26842274932031923</c:v>
                </c:pt>
                <c:pt idx="4">
                  <c:v>0.602469584402468</c:v>
                </c:pt>
                <c:pt idx="5">
                  <c:v>0.0706325736188831</c:v>
                </c:pt>
                <c:pt idx="6">
                  <c:v>0.004027399659740352</c:v>
                </c:pt>
                <c:pt idx="7">
                  <c:v>0.0016131586940439655</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0.0009590998958350803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2">
                  <c:v>0.006077495919702386</c:v>
                </c:pt>
                <c:pt idx="3">
                  <c:v>0.48469970991892264</c:v>
                </c:pt>
                <c:pt idx="4">
                  <c:v>0.3255301083013407</c:v>
                </c:pt>
                <c:pt idx="5">
                  <c:v>0.18369268586003423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0.1183416859590863</c:v>
                </c:pt>
                <c:pt idx="4">
                  <c:v>0.8816583140409137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0.48323137582216347</c:v>
                </c:pt>
                <c:pt idx="4">
                  <c:v>0.12756769144485797</c:v>
                </c:pt>
                <c:pt idx="5">
                  <c:v>0.34555859134500094</c:v>
                </c:pt>
                <c:pt idx="6">
                  <c:v>0.043642341387977616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0.004677255017115453</c:v>
                </c:pt>
                <c:pt idx="1">
                  <c:v>0.10275460699199793</c:v>
                </c:pt>
                <c:pt idx="2">
                  <c:v>0.07452431771173887</c:v>
                </c:pt>
                <c:pt idx="3">
                  <c:v>0.1847929950696299</c:v>
                </c:pt>
                <c:pt idx="4">
                  <c:v>0.15995004510518301</c:v>
                </c:pt>
                <c:pt idx="5">
                  <c:v>0.04565810785664899</c:v>
                </c:pt>
                <c:pt idx="6">
                  <c:v>0.28150313848753045</c:v>
                </c:pt>
                <c:pt idx="7">
                  <c:v>0.14613953376015534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0.7453720150873316</c:v>
                </c:pt>
                <c:pt idx="7">
                  <c:v>0.2546279849126684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0.13276876283850825</c:v>
                </c:pt>
                <c:pt idx="2">
                  <c:v>0.000529191915432767</c:v>
                </c:pt>
                <c:pt idx="3">
                  <c:v>0.501761871279927</c:v>
                </c:pt>
                <c:pt idx="4">
                  <c:v>0.20055375221334065</c:v>
                </c:pt>
                <c:pt idx="5">
                  <c:v>0.013867185455262469</c:v>
                </c:pt>
                <c:pt idx="6">
                  <c:v>0.13839841112544363</c:v>
                </c:pt>
                <c:pt idx="7">
                  <c:v>0.012120825172085207</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3">
                  <c:v>0.45161236964209295</c:v>
                </c:pt>
                <c:pt idx="6">
                  <c:v>0.45015992071536365</c:v>
                </c:pt>
                <c:pt idx="7">
                  <c:v>0.09822770964254342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0.18955635983955524</c:v>
                </c:pt>
                <c:pt idx="2">
                  <c:v>0.0671341309705425</c:v>
                </c:pt>
                <c:pt idx="3">
                  <c:v>0.4147558120511201</c:v>
                </c:pt>
                <c:pt idx="4">
                  <c:v>0.16046104812317322</c:v>
                </c:pt>
                <c:pt idx="5">
                  <c:v>0.09455982604569826</c:v>
                </c:pt>
                <c:pt idx="6">
                  <c:v>0.03341952460971831</c:v>
                </c:pt>
                <c:pt idx="7">
                  <c:v>0.040113298360192354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0.0016145282415694878</c:v>
                </c:pt>
                <c:pt idx="6">
                  <c:v>0.02369233832605343</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1">
                  <c:v>0.01992446550085264</c:v>
                </c:pt>
                <c:pt idx="2">
                  <c:v>0.2409523597865038</c:v>
                </c:pt>
                <c:pt idx="3">
                  <c:v>0.2547038071650205</c:v>
                </c:pt>
                <c:pt idx="4">
                  <c:v>0.34774215219080973</c:v>
                </c:pt>
                <c:pt idx="5">
                  <c:v>0.13367468023439683</c:v>
                </c:pt>
                <c:pt idx="7">
                  <c:v>0.0029692510966231223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5">
                  <c:v>1.0</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0.32639617657950515</c:v>
                </c:pt>
                <c:pt idx="3">
                  <c:v>0.0780618262685514</c:v>
                </c:pt>
                <c:pt idx="4">
                  <c:v>0.5942527979215495</c:v>
                </c:pt>
                <c:pt idx="6">
                  <c:v>0.001289199230393911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7">
                  <c:v>1.0</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0.006729890004935164</c:v>
                </c:pt>
                <c:pt idx="1">
                  <c:v>0.13072108808769728</c:v>
                </c:pt>
                <c:pt idx="2">
                  <c:v>0.071099060052406</c:v>
                </c:pt>
                <c:pt idx="3">
                  <c:v>0.2764396051594939</c:v>
                </c:pt>
                <c:pt idx="4">
                  <c:v>0.16442298151294682</c:v>
                </c:pt>
                <c:pt idx="5">
                  <c:v>0.06296086511471767</c:v>
                </c:pt>
                <c:pt idx="6">
                  <c:v>0.1838390307517231</c:v>
                </c:pt>
                <c:pt idx="7">
                  <c:v>0.10378747931608012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Autos Scanning</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0.0025082096443099704</c:v>
                </c:pt>
                <c:pt idx="1">
                  <c:v>0.008997029394762095</c:v>
                </c:pt>
                <c:pt idx="2">
                  <c:v>0.05958053341297741</c:v>
                </c:pt>
                <c:pt idx="3">
                  <c:v>0.020279902063345786</c:v>
                </c:pt>
                <c:pt idx="4">
                  <c:v>0.028778085772375995</c:v>
                </c:pt>
                <c:pt idx="5">
                  <c:v>0.010581592925549905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0.012165209731029912</c:v>
                </c:pt>
                <c:pt idx="1">
                  <c:v>0.10259212167398467</c:v>
                </c:pt>
                <c:pt idx="2">
                  <c:v>0.044696005610716065</c:v>
                </c:pt>
                <c:pt idx="3">
                  <c:v>0.1803136678177994</c:v>
                </c:pt>
                <c:pt idx="4">
                  <c:v>0.12735227071905772</c:v>
                </c:pt>
                <c:pt idx="5">
                  <c:v>0.05346036536462909</c:v>
                </c:pt>
                <c:pt idx="6">
                  <c:v>0.3707715893465016</c:v>
                </c:pt>
                <c:pt idx="7">
                  <c:v>0.10864876973628151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0.003013640179718653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0.013093229211411418</c:v>
                </c:pt>
                <c:pt idx="1">
                  <c:v>0.10788394773254026</c:v>
                </c:pt>
                <c:pt idx="2">
                  <c:v>0.04693510634994417</c:v>
                </c:pt>
                <c:pt idx="3">
                  <c:v>0.1872191590499942</c:v>
                </c:pt>
                <c:pt idx="4">
                  <c:v>0.11397427204804375</c:v>
                </c:pt>
                <c:pt idx="5">
                  <c:v>0.052179556095082326</c:v>
                </c:pt>
                <c:pt idx="6">
                  <c:v>0.3627052633420753</c:v>
                </c:pt>
                <c:pt idx="7">
                  <c:v>0.11600946617090847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0.013093229211411418</c:v>
                </c:pt>
                <c:pt idx="1">
                  <c:v>0.10788394773254026</c:v>
                </c:pt>
                <c:pt idx="2">
                  <c:v>0.04693510634994417</c:v>
                </c:pt>
                <c:pt idx="3">
                  <c:v>0.1872191590499942</c:v>
                </c:pt>
                <c:pt idx="4">
                  <c:v>0.11397427204804375</c:v>
                </c:pt>
                <c:pt idx="5">
                  <c:v>0.052179556095082326</c:v>
                </c:pt>
                <c:pt idx="6">
                  <c:v>0.3627052633420753</c:v>
                </c:pt>
                <c:pt idx="7">
                  <c:v>0.11600946617090847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6">
                  <c:v>0.0032649315722433907</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pt idx="0">
                  <c:v>0.018142641418182656</c:v>
                </c:pt>
                <c:pt idx="1">
                  <c:v>0.08977206552907227</c:v>
                </c:pt>
                <c:pt idx="2">
                  <c:v>0.02782075426821995</c:v>
                </c:pt>
                <c:pt idx="3">
                  <c:v>0.11681726774748076</c:v>
                </c:pt>
                <c:pt idx="4">
                  <c:v>0.0737232995722514</c:v>
                </c:pt>
                <c:pt idx="5">
                  <c:v>0.043499322041014504</c:v>
                </c:pt>
                <c:pt idx="6">
                  <c:v>0.5044018676621577</c:v>
                </c:pt>
                <c:pt idx="7">
                  <c:v>0.1258227817616207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Sheet1!$B$2:$B$9</c:f>
              <c:numCache>
                <c:formatCode>General</c:formatCode>
                <c:ptCount val="8"/>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01/07/2025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7/1/2025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7/1/2025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7/1/2025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7/1/2025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7/1/2025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7/1/2025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7/1/2025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7/1/2025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xml"/><Relationship Id="rId7" Type="http://schemas.openxmlformats.org/officeDocument/2006/relationships/chart" Target="../charts/chart82.xml"/><Relationship Id="rId8" Type="http://schemas.openxmlformats.org/officeDocument/2006/relationships/chart" Target="../charts/chart83.xml"/><Relationship Id="rId9" Type="http://schemas.openxmlformats.org/officeDocument/2006/relationships/chart" Target="../charts/chart84.xml"/><Relationship Id="rId10" Type="http://schemas.openxmlformats.org/officeDocument/2006/relationships/chart" Target="../charts/chart85.xml"/><Relationship Id="rId11" Type="http://schemas.openxmlformats.org/officeDocument/2006/relationships/chart" Target="../charts/chart86.xml"/><Relationship Id="rId12" Type="http://schemas.openxmlformats.org/officeDocument/2006/relationships/chart" Target="../charts/chart87.xml"/><Relationship Id="rId13" Type="http://schemas.openxmlformats.org/officeDocument/2006/relationships/chart" Target="../charts/chart88.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xml"/><Relationship Id="rId7" Type="http://schemas.openxmlformats.org/officeDocument/2006/relationships/chart" Target="../charts/chart90.xml"/><Relationship Id="rId8" Type="http://schemas.openxmlformats.org/officeDocument/2006/relationships/chart" Target="../charts/chart91.xml"/><Relationship Id="rId9" Type="http://schemas.openxmlformats.org/officeDocument/2006/relationships/chart" Target="../charts/chart92.xml"/><Relationship Id="rId10" Type="http://schemas.openxmlformats.org/officeDocument/2006/relationships/chart" Target="../charts/chart93.xml"/><Relationship Id="rId11" Type="http://schemas.openxmlformats.org/officeDocument/2006/relationships/chart" Target="../charts/chart94.xml"/><Relationship Id="rId12" Type="http://schemas.openxmlformats.org/officeDocument/2006/relationships/chart" Target="../charts/chart95.xml"/><Relationship Id="rId13" Type="http://schemas.openxmlformats.org/officeDocument/2006/relationships/chart" Target="../charts/chart96.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xml"/><Relationship Id="rId7" Type="http://schemas.openxmlformats.org/officeDocument/2006/relationships/chart" Target="../charts/chart106.xml"/><Relationship Id="rId8" Type="http://schemas.openxmlformats.org/officeDocument/2006/relationships/chart" Target="../charts/chart107.xml"/><Relationship Id="rId9" Type="http://schemas.openxmlformats.org/officeDocument/2006/relationships/chart" Target="../charts/chart108.xml"/><Relationship Id="rId10" Type="http://schemas.openxmlformats.org/officeDocument/2006/relationships/chart" Target="../charts/chart109.xml"/><Relationship Id="rId11" Type="http://schemas.openxmlformats.org/officeDocument/2006/relationships/chart" Target="../charts/chart110.xml"/><Relationship Id="rId12" Type="http://schemas.openxmlformats.org/officeDocument/2006/relationships/chart" Target="../charts/chart111.xml"/><Relationship Id="rId13" Type="http://schemas.openxmlformats.org/officeDocument/2006/relationships/chart" Target="../charts/chart112.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3.xml"/><Relationship Id="rId7" Type="http://schemas.openxmlformats.org/officeDocument/2006/relationships/chart" Target="../charts/chart114.xml"/><Relationship Id="rId8" Type="http://schemas.openxmlformats.org/officeDocument/2006/relationships/chart" Target="../charts/chart115.xml"/><Relationship Id="rId9" Type="http://schemas.openxmlformats.org/officeDocument/2006/relationships/chart" Target="../charts/chart116.xml"/><Relationship Id="rId10" Type="http://schemas.openxmlformats.org/officeDocument/2006/relationships/chart" Target="../charts/chart117.xml"/><Relationship Id="rId11" Type="http://schemas.openxmlformats.org/officeDocument/2006/relationships/chart" Target="../charts/chart118.xml"/><Relationship Id="rId12" Type="http://schemas.openxmlformats.org/officeDocument/2006/relationships/chart" Target="../charts/chart119.xml"/><Relationship Id="rId13" Type="http://schemas.openxmlformats.org/officeDocument/2006/relationships/chart" Target="../charts/chart12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9.xml"/><Relationship Id="rId7" Type="http://schemas.openxmlformats.org/officeDocument/2006/relationships/chart" Target="../charts/chart130.xml"/><Relationship Id="rId8" Type="http://schemas.openxmlformats.org/officeDocument/2006/relationships/chart" Target="../charts/chart131.xml"/><Relationship Id="rId9" Type="http://schemas.openxmlformats.org/officeDocument/2006/relationships/chart" Target="../charts/chart132.xml"/><Relationship Id="rId10" Type="http://schemas.openxmlformats.org/officeDocument/2006/relationships/chart" Target="../charts/chart133.xml"/><Relationship Id="rId11" Type="http://schemas.openxmlformats.org/officeDocument/2006/relationships/chart" Target="../charts/chart134.xml"/><Relationship Id="rId12" Type="http://schemas.openxmlformats.org/officeDocument/2006/relationships/chart" Target="../charts/chart135.xml"/><Relationship Id="rId13" Type="http://schemas.openxmlformats.org/officeDocument/2006/relationships/chart" Target="../charts/chart136.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7.xml"/><Relationship Id="rId7" Type="http://schemas.openxmlformats.org/officeDocument/2006/relationships/chart" Target="../charts/chart138.xml"/><Relationship Id="rId8" Type="http://schemas.openxmlformats.org/officeDocument/2006/relationships/chart" Target="../charts/chart139.xml"/><Relationship Id="rId9" Type="http://schemas.openxmlformats.org/officeDocument/2006/relationships/chart" Target="../charts/chart140.xml"/><Relationship Id="rId10" Type="http://schemas.openxmlformats.org/officeDocument/2006/relationships/chart" Target="../charts/chart141.xml"/><Relationship Id="rId11" Type="http://schemas.openxmlformats.org/officeDocument/2006/relationships/chart" Target="../charts/chart142.xml"/><Relationship Id="rId12" Type="http://schemas.openxmlformats.org/officeDocument/2006/relationships/chart" Target="../charts/chart143.xml"/><Relationship Id="rId13" Type="http://schemas.openxmlformats.org/officeDocument/2006/relationships/chart" Target="../charts/chart144.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xml"/><Relationship Id="rId7" Type="http://schemas.openxmlformats.org/officeDocument/2006/relationships/chart" Target="../charts/chart10.xml"/><Relationship Id="rId8" Type="http://schemas.openxmlformats.org/officeDocument/2006/relationships/chart" Target="../charts/chart11.xml"/><Relationship Id="rId9" Type="http://schemas.openxmlformats.org/officeDocument/2006/relationships/chart" Target="../charts/chart12.xml"/><Relationship Id="rId10" Type="http://schemas.openxmlformats.org/officeDocument/2006/relationships/chart" Target="../charts/chart13.xml"/><Relationship Id="rId11" Type="http://schemas.openxmlformats.org/officeDocument/2006/relationships/chart" Target="../charts/chart14.xml"/><Relationship Id="rId12" Type="http://schemas.openxmlformats.org/officeDocument/2006/relationships/chart" Target="../charts/chart15.xml"/><Relationship Id="rId13" Type="http://schemas.openxmlformats.org/officeDocument/2006/relationships/chart" Target="../charts/chart16.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3.xml"/><Relationship Id="rId7" Type="http://schemas.openxmlformats.org/officeDocument/2006/relationships/chart" Target="../charts/chart154.xml"/><Relationship Id="rId8" Type="http://schemas.openxmlformats.org/officeDocument/2006/relationships/chart" Target="../charts/chart155.xml"/><Relationship Id="rId9" Type="http://schemas.openxmlformats.org/officeDocument/2006/relationships/chart" Target="../charts/chart156.xml"/><Relationship Id="rId10" Type="http://schemas.openxmlformats.org/officeDocument/2006/relationships/chart" Target="../charts/chart157.xml"/><Relationship Id="rId11" Type="http://schemas.openxmlformats.org/officeDocument/2006/relationships/chart" Target="../charts/chart158.xml"/><Relationship Id="rId12" Type="http://schemas.openxmlformats.org/officeDocument/2006/relationships/chart" Target="../charts/chart159.xml"/><Relationship Id="rId13" Type="http://schemas.openxmlformats.org/officeDocument/2006/relationships/chart" Target="../charts/chart16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1.xml"/><Relationship Id="rId7" Type="http://schemas.openxmlformats.org/officeDocument/2006/relationships/chart" Target="../charts/chart162.xml"/><Relationship Id="rId8" Type="http://schemas.openxmlformats.org/officeDocument/2006/relationships/chart" Target="../charts/chart163.xml"/><Relationship Id="rId9" Type="http://schemas.openxmlformats.org/officeDocument/2006/relationships/chart" Target="../charts/chart164.xml"/><Relationship Id="rId10" Type="http://schemas.openxmlformats.org/officeDocument/2006/relationships/chart" Target="../charts/chart165.xml"/><Relationship Id="rId11" Type="http://schemas.openxmlformats.org/officeDocument/2006/relationships/chart" Target="../charts/chart166.xml"/><Relationship Id="rId12" Type="http://schemas.openxmlformats.org/officeDocument/2006/relationships/chart" Target="../charts/chart167.xml"/><Relationship Id="rId13" Type="http://schemas.openxmlformats.org/officeDocument/2006/relationships/chart" Target="../charts/chart168.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7.xml"/><Relationship Id="rId7" Type="http://schemas.openxmlformats.org/officeDocument/2006/relationships/chart" Target="../charts/chart178.xml"/><Relationship Id="rId8" Type="http://schemas.openxmlformats.org/officeDocument/2006/relationships/chart" Target="../charts/chart179.xml"/><Relationship Id="rId9" Type="http://schemas.openxmlformats.org/officeDocument/2006/relationships/chart" Target="../charts/chart180.xml"/><Relationship Id="rId10" Type="http://schemas.openxmlformats.org/officeDocument/2006/relationships/chart" Target="../charts/chart181.xml"/><Relationship Id="rId11" Type="http://schemas.openxmlformats.org/officeDocument/2006/relationships/chart" Target="../charts/chart182.xml"/><Relationship Id="rId12" Type="http://schemas.openxmlformats.org/officeDocument/2006/relationships/chart" Target="../charts/chart183.xml"/><Relationship Id="rId13" Type="http://schemas.openxmlformats.org/officeDocument/2006/relationships/chart" Target="../charts/chart184.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5.xml"/><Relationship Id="rId7" Type="http://schemas.openxmlformats.org/officeDocument/2006/relationships/chart" Target="../charts/chart186.xml"/><Relationship Id="rId8" Type="http://schemas.openxmlformats.org/officeDocument/2006/relationships/chart" Target="../charts/chart187.xml"/><Relationship Id="rId9" Type="http://schemas.openxmlformats.org/officeDocument/2006/relationships/chart" Target="../charts/chart188.xml"/><Relationship Id="rId10" Type="http://schemas.openxmlformats.org/officeDocument/2006/relationships/chart" Target="../charts/chart189.xml"/><Relationship Id="rId11" Type="http://schemas.openxmlformats.org/officeDocument/2006/relationships/chart" Target="../charts/chart190.xml"/><Relationship Id="rId12" Type="http://schemas.openxmlformats.org/officeDocument/2006/relationships/chart" Target="../charts/chart191.xml"/><Relationship Id="rId13" Type="http://schemas.openxmlformats.org/officeDocument/2006/relationships/chart" Target="../charts/chart192.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1.xml"/><Relationship Id="rId7" Type="http://schemas.openxmlformats.org/officeDocument/2006/relationships/chart" Target="../charts/chart202.xml"/><Relationship Id="rId8" Type="http://schemas.openxmlformats.org/officeDocument/2006/relationships/chart" Target="../charts/chart203.xml"/><Relationship Id="rId9" Type="http://schemas.openxmlformats.org/officeDocument/2006/relationships/chart" Target="../charts/chart204.xml"/><Relationship Id="rId10" Type="http://schemas.openxmlformats.org/officeDocument/2006/relationships/chart" Target="../charts/chart205.xml"/><Relationship Id="rId11" Type="http://schemas.openxmlformats.org/officeDocument/2006/relationships/chart" Target="../charts/chart206.xml"/><Relationship Id="rId12" Type="http://schemas.openxmlformats.org/officeDocument/2006/relationships/chart" Target="../charts/chart207.xml"/><Relationship Id="rId13" Type="http://schemas.openxmlformats.org/officeDocument/2006/relationships/chart" Target="../charts/chart208.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9.xml"/><Relationship Id="rId7" Type="http://schemas.openxmlformats.org/officeDocument/2006/relationships/chart" Target="../charts/chart210.xml"/><Relationship Id="rId8" Type="http://schemas.openxmlformats.org/officeDocument/2006/relationships/chart" Target="../charts/chart211.xml"/><Relationship Id="rId9" Type="http://schemas.openxmlformats.org/officeDocument/2006/relationships/chart" Target="../charts/chart212.xml"/><Relationship Id="rId10" Type="http://schemas.openxmlformats.org/officeDocument/2006/relationships/chart" Target="../charts/chart213.xml"/><Relationship Id="rId11" Type="http://schemas.openxmlformats.org/officeDocument/2006/relationships/chart" Target="../charts/chart214.xml"/><Relationship Id="rId12" Type="http://schemas.openxmlformats.org/officeDocument/2006/relationships/chart" Target="../charts/chart215.xml"/><Relationship Id="rId13" Type="http://schemas.openxmlformats.org/officeDocument/2006/relationships/chart" Target="../charts/chart216.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5.xml"/><Relationship Id="rId7" Type="http://schemas.openxmlformats.org/officeDocument/2006/relationships/chart" Target="../charts/chart226.xml"/><Relationship Id="rId8" Type="http://schemas.openxmlformats.org/officeDocument/2006/relationships/chart" Target="../charts/chart227.xml"/><Relationship Id="rId9" Type="http://schemas.openxmlformats.org/officeDocument/2006/relationships/chart" Target="../charts/chart228.xml"/><Relationship Id="rId10" Type="http://schemas.openxmlformats.org/officeDocument/2006/relationships/chart" Target="../charts/chart229.xml"/><Relationship Id="rId11" Type="http://schemas.openxmlformats.org/officeDocument/2006/relationships/chart" Target="../charts/chart230.xml"/><Relationship Id="rId12" Type="http://schemas.openxmlformats.org/officeDocument/2006/relationships/chart" Target="../charts/chart231.xml"/><Relationship Id="rId13" Type="http://schemas.openxmlformats.org/officeDocument/2006/relationships/chart" Target="../charts/chart232.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xml"/><Relationship Id="rId7" Type="http://schemas.openxmlformats.org/officeDocument/2006/relationships/chart" Target="../charts/chart18.xml"/><Relationship Id="rId8" Type="http://schemas.openxmlformats.org/officeDocument/2006/relationships/chart" Target="../charts/chart19.xml"/><Relationship Id="rId9" Type="http://schemas.openxmlformats.org/officeDocument/2006/relationships/chart" Target="../charts/chart20.xml"/><Relationship Id="rId10" Type="http://schemas.openxmlformats.org/officeDocument/2006/relationships/chart" Target="../charts/chart21.xml"/><Relationship Id="rId11" Type="http://schemas.openxmlformats.org/officeDocument/2006/relationships/chart" Target="../charts/chart22.xml"/><Relationship Id="rId12" Type="http://schemas.openxmlformats.org/officeDocument/2006/relationships/chart" Target="../charts/chart23.xml"/><Relationship Id="rId13" Type="http://schemas.openxmlformats.org/officeDocument/2006/relationships/chart" Target="../charts/chart24.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3.xml"/><Relationship Id="rId7" Type="http://schemas.openxmlformats.org/officeDocument/2006/relationships/chart" Target="../charts/chart234.xml"/><Relationship Id="rId8" Type="http://schemas.openxmlformats.org/officeDocument/2006/relationships/chart" Target="../charts/chart235.xml"/><Relationship Id="rId9" Type="http://schemas.openxmlformats.org/officeDocument/2006/relationships/chart" Target="../charts/chart236.xml"/><Relationship Id="rId10" Type="http://schemas.openxmlformats.org/officeDocument/2006/relationships/chart" Target="../charts/chart237.xml"/><Relationship Id="rId11" Type="http://schemas.openxmlformats.org/officeDocument/2006/relationships/chart" Target="../charts/chart238.xml"/><Relationship Id="rId12" Type="http://schemas.openxmlformats.org/officeDocument/2006/relationships/chart" Target="../charts/chart239.xml"/><Relationship Id="rId13" Type="http://schemas.openxmlformats.org/officeDocument/2006/relationships/chart" Target="../charts/chart24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9.xml"/><Relationship Id="rId7" Type="http://schemas.openxmlformats.org/officeDocument/2006/relationships/chart" Target="../charts/chart250.xml"/><Relationship Id="rId8" Type="http://schemas.openxmlformats.org/officeDocument/2006/relationships/chart" Target="../charts/chart251.xml"/><Relationship Id="rId9" Type="http://schemas.openxmlformats.org/officeDocument/2006/relationships/chart" Target="../charts/chart252.xml"/><Relationship Id="rId10" Type="http://schemas.openxmlformats.org/officeDocument/2006/relationships/chart" Target="../charts/chart253.xml"/><Relationship Id="rId11" Type="http://schemas.openxmlformats.org/officeDocument/2006/relationships/chart" Target="../charts/chart254.xml"/><Relationship Id="rId12" Type="http://schemas.openxmlformats.org/officeDocument/2006/relationships/chart" Target="../charts/chart255.xml"/><Relationship Id="rId13" Type="http://schemas.openxmlformats.org/officeDocument/2006/relationships/chart" Target="../charts/chart256.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7.xml"/><Relationship Id="rId7" Type="http://schemas.openxmlformats.org/officeDocument/2006/relationships/chart" Target="../charts/chart258.xml"/><Relationship Id="rId8" Type="http://schemas.openxmlformats.org/officeDocument/2006/relationships/chart" Target="../charts/chart259.xml"/><Relationship Id="rId9" Type="http://schemas.openxmlformats.org/officeDocument/2006/relationships/chart" Target="../charts/chart260.xml"/><Relationship Id="rId10" Type="http://schemas.openxmlformats.org/officeDocument/2006/relationships/chart" Target="../charts/chart261.xml"/><Relationship Id="rId11" Type="http://schemas.openxmlformats.org/officeDocument/2006/relationships/chart" Target="../charts/chart262.xml"/><Relationship Id="rId12" Type="http://schemas.openxmlformats.org/officeDocument/2006/relationships/chart" Target="../charts/chart263.xml"/><Relationship Id="rId13" Type="http://schemas.openxmlformats.org/officeDocument/2006/relationships/chart" Target="../charts/chart264.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3.xml"/><Relationship Id="rId7" Type="http://schemas.openxmlformats.org/officeDocument/2006/relationships/chart" Target="../charts/chart274.xml"/><Relationship Id="rId8" Type="http://schemas.openxmlformats.org/officeDocument/2006/relationships/chart" Target="../charts/chart275.xml"/><Relationship Id="rId9" Type="http://schemas.openxmlformats.org/officeDocument/2006/relationships/chart" Target="../charts/chart276.xml"/><Relationship Id="rId10" Type="http://schemas.openxmlformats.org/officeDocument/2006/relationships/chart" Target="../charts/chart277.xml"/><Relationship Id="rId11" Type="http://schemas.openxmlformats.org/officeDocument/2006/relationships/chart" Target="../charts/chart278.xml"/><Relationship Id="rId12" Type="http://schemas.openxmlformats.org/officeDocument/2006/relationships/chart" Target="../charts/chart279.xml"/><Relationship Id="rId13" Type="http://schemas.openxmlformats.org/officeDocument/2006/relationships/chart" Target="../charts/chart28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1.xml"/><Relationship Id="rId7" Type="http://schemas.openxmlformats.org/officeDocument/2006/relationships/chart" Target="../charts/chart282.xml"/><Relationship Id="rId8" Type="http://schemas.openxmlformats.org/officeDocument/2006/relationships/chart" Target="../charts/chart283.xml"/><Relationship Id="rId9" Type="http://schemas.openxmlformats.org/officeDocument/2006/relationships/chart" Target="../charts/chart284.xml"/><Relationship Id="rId10" Type="http://schemas.openxmlformats.org/officeDocument/2006/relationships/chart" Target="../charts/chart285.xml"/><Relationship Id="rId11" Type="http://schemas.openxmlformats.org/officeDocument/2006/relationships/chart" Target="../charts/chart286.xml"/><Relationship Id="rId12" Type="http://schemas.openxmlformats.org/officeDocument/2006/relationships/chart" Target="../charts/chart287.xml"/><Relationship Id="rId13" Type="http://schemas.openxmlformats.org/officeDocument/2006/relationships/chart" Target="../charts/chart288.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7.xml"/><Relationship Id="rId7" Type="http://schemas.openxmlformats.org/officeDocument/2006/relationships/chart" Target="../charts/chart298.xml"/><Relationship Id="rId8" Type="http://schemas.openxmlformats.org/officeDocument/2006/relationships/chart" Target="../charts/chart299.xml"/><Relationship Id="rId9" Type="http://schemas.openxmlformats.org/officeDocument/2006/relationships/chart" Target="../charts/chart300.xml"/><Relationship Id="rId10" Type="http://schemas.openxmlformats.org/officeDocument/2006/relationships/chart" Target="../charts/chart301.xml"/><Relationship Id="rId11" Type="http://schemas.openxmlformats.org/officeDocument/2006/relationships/chart" Target="../charts/chart302.xml"/><Relationship Id="rId12" Type="http://schemas.openxmlformats.org/officeDocument/2006/relationships/chart" Target="../charts/chart303.xml"/><Relationship Id="rId13" Type="http://schemas.openxmlformats.org/officeDocument/2006/relationships/chart" Target="../charts/chart304.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5.xml"/><Relationship Id="rId7" Type="http://schemas.openxmlformats.org/officeDocument/2006/relationships/chart" Target="../charts/chart306.xml"/><Relationship Id="rId8" Type="http://schemas.openxmlformats.org/officeDocument/2006/relationships/chart" Target="../charts/chart307.xml"/><Relationship Id="rId9" Type="http://schemas.openxmlformats.org/officeDocument/2006/relationships/chart" Target="../charts/chart308.xml"/><Relationship Id="rId10" Type="http://schemas.openxmlformats.org/officeDocument/2006/relationships/chart" Target="../charts/chart309.xml"/><Relationship Id="rId11" Type="http://schemas.openxmlformats.org/officeDocument/2006/relationships/chart" Target="../charts/chart310.xml"/><Relationship Id="rId12" Type="http://schemas.openxmlformats.org/officeDocument/2006/relationships/chart" Target="../charts/chart311.xml"/><Relationship Id="rId13" Type="http://schemas.openxmlformats.org/officeDocument/2006/relationships/chart" Target="../charts/chart312.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1.xml"/><Relationship Id="rId7" Type="http://schemas.openxmlformats.org/officeDocument/2006/relationships/chart" Target="../charts/chart322.xml"/><Relationship Id="rId8" Type="http://schemas.openxmlformats.org/officeDocument/2006/relationships/chart" Target="../charts/chart323.xml"/><Relationship Id="rId9" Type="http://schemas.openxmlformats.org/officeDocument/2006/relationships/chart" Target="../charts/chart324.xml"/><Relationship Id="rId10" Type="http://schemas.openxmlformats.org/officeDocument/2006/relationships/chart" Target="../charts/chart325.xml"/><Relationship Id="rId11" Type="http://schemas.openxmlformats.org/officeDocument/2006/relationships/chart" Target="../charts/chart326.xml"/><Relationship Id="rId12" Type="http://schemas.openxmlformats.org/officeDocument/2006/relationships/chart" Target="../charts/chart327.xml"/><Relationship Id="rId13" Type="http://schemas.openxmlformats.org/officeDocument/2006/relationships/chart" Target="../charts/chart328.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9.xml"/><Relationship Id="rId7" Type="http://schemas.openxmlformats.org/officeDocument/2006/relationships/chart" Target="../charts/chart330.xml"/><Relationship Id="rId8" Type="http://schemas.openxmlformats.org/officeDocument/2006/relationships/chart" Target="../charts/chart331.xml"/><Relationship Id="rId9" Type="http://schemas.openxmlformats.org/officeDocument/2006/relationships/chart" Target="../charts/chart332.xml"/><Relationship Id="rId10" Type="http://schemas.openxmlformats.org/officeDocument/2006/relationships/chart" Target="../charts/chart333.xml"/><Relationship Id="rId11" Type="http://schemas.openxmlformats.org/officeDocument/2006/relationships/chart" Target="../charts/chart334.xml"/><Relationship Id="rId12" Type="http://schemas.openxmlformats.org/officeDocument/2006/relationships/chart" Target="../charts/chart335.xml"/><Relationship Id="rId13" Type="http://schemas.openxmlformats.org/officeDocument/2006/relationships/chart" Target="../charts/chart336.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5.xml"/><Relationship Id="rId7" Type="http://schemas.openxmlformats.org/officeDocument/2006/relationships/chart" Target="../charts/chart346.xml"/><Relationship Id="rId8" Type="http://schemas.openxmlformats.org/officeDocument/2006/relationships/chart" Target="../charts/chart347.xml"/><Relationship Id="rId9" Type="http://schemas.openxmlformats.org/officeDocument/2006/relationships/chart" Target="../charts/chart348.xml"/><Relationship Id="rId10" Type="http://schemas.openxmlformats.org/officeDocument/2006/relationships/chart" Target="../charts/chart349.xml"/><Relationship Id="rId11" Type="http://schemas.openxmlformats.org/officeDocument/2006/relationships/chart" Target="../charts/chart350.xml"/><Relationship Id="rId12" Type="http://schemas.openxmlformats.org/officeDocument/2006/relationships/chart" Target="../charts/chart351.xml"/><Relationship Id="rId13" Type="http://schemas.openxmlformats.org/officeDocument/2006/relationships/chart" Target="../charts/chart352.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3.xml"/><Relationship Id="rId7" Type="http://schemas.openxmlformats.org/officeDocument/2006/relationships/chart" Target="../charts/chart354.xml"/><Relationship Id="rId8" Type="http://schemas.openxmlformats.org/officeDocument/2006/relationships/chart" Target="../charts/chart355.xml"/><Relationship Id="rId9" Type="http://schemas.openxmlformats.org/officeDocument/2006/relationships/chart" Target="../charts/chart356.xml"/><Relationship Id="rId10" Type="http://schemas.openxmlformats.org/officeDocument/2006/relationships/chart" Target="../charts/chart357.xml"/><Relationship Id="rId11" Type="http://schemas.openxmlformats.org/officeDocument/2006/relationships/chart" Target="../charts/chart358.xml"/><Relationship Id="rId12" Type="http://schemas.openxmlformats.org/officeDocument/2006/relationships/chart" Target="../charts/chart359.xml"/><Relationship Id="rId13" Type="http://schemas.openxmlformats.org/officeDocument/2006/relationships/chart" Target="../charts/chart36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9.xml"/><Relationship Id="rId7" Type="http://schemas.openxmlformats.org/officeDocument/2006/relationships/chart" Target="../charts/chart370.xml"/><Relationship Id="rId8" Type="http://schemas.openxmlformats.org/officeDocument/2006/relationships/chart" Target="../charts/chart371.xml"/><Relationship Id="rId9" Type="http://schemas.openxmlformats.org/officeDocument/2006/relationships/chart" Target="../charts/chart372.xml"/><Relationship Id="rId10" Type="http://schemas.openxmlformats.org/officeDocument/2006/relationships/chart" Target="../charts/chart373.xml"/><Relationship Id="rId11" Type="http://schemas.openxmlformats.org/officeDocument/2006/relationships/chart" Target="../charts/chart374.xml"/><Relationship Id="rId12" Type="http://schemas.openxmlformats.org/officeDocument/2006/relationships/chart" Target="../charts/chart375.xml"/><Relationship Id="rId13" Type="http://schemas.openxmlformats.org/officeDocument/2006/relationships/chart" Target="../charts/chart376.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7.xml"/><Relationship Id="rId7" Type="http://schemas.openxmlformats.org/officeDocument/2006/relationships/chart" Target="../charts/chart378.xml"/><Relationship Id="rId8" Type="http://schemas.openxmlformats.org/officeDocument/2006/relationships/chart" Target="../charts/chart379.xml"/><Relationship Id="rId9" Type="http://schemas.openxmlformats.org/officeDocument/2006/relationships/chart" Target="../charts/chart380.xml"/><Relationship Id="rId10" Type="http://schemas.openxmlformats.org/officeDocument/2006/relationships/chart" Target="../charts/chart381.xml"/><Relationship Id="rId11" Type="http://schemas.openxmlformats.org/officeDocument/2006/relationships/chart" Target="../charts/chart382.xml"/><Relationship Id="rId12" Type="http://schemas.openxmlformats.org/officeDocument/2006/relationships/chart" Target="../charts/chart383.xml"/><Relationship Id="rId13" Type="http://schemas.openxmlformats.org/officeDocument/2006/relationships/chart" Target="../charts/chart384.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xml"/><Relationship Id="rId7" Type="http://schemas.openxmlformats.org/officeDocument/2006/relationships/chart" Target="../charts/chart34.xml"/><Relationship Id="rId8" Type="http://schemas.openxmlformats.org/officeDocument/2006/relationships/chart" Target="../charts/chart35.xml"/><Relationship Id="rId9" Type="http://schemas.openxmlformats.org/officeDocument/2006/relationships/chart" Target="../charts/chart36.xml"/><Relationship Id="rId10" Type="http://schemas.openxmlformats.org/officeDocument/2006/relationships/chart" Target="../charts/chart37.xml"/><Relationship Id="rId11" Type="http://schemas.openxmlformats.org/officeDocument/2006/relationships/chart" Target="../charts/chart38.xml"/><Relationship Id="rId12" Type="http://schemas.openxmlformats.org/officeDocument/2006/relationships/chart" Target="../charts/chart39.xml"/><Relationship Id="rId13" Type="http://schemas.openxmlformats.org/officeDocument/2006/relationships/chart" Target="../charts/chart4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3.xml"/><Relationship Id="rId7" Type="http://schemas.openxmlformats.org/officeDocument/2006/relationships/chart" Target="../charts/chart394.xml"/><Relationship Id="rId8" Type="http://schemas.openxmlformats.org/officeDocument/2006/relationships/chart" Target="../charts/chart395.xml"/><Relationship Id="rId9" Type="http://schemas.openxmlformats.org/officeDocument/2006/relationships/chart" Target="../charts/chart396.xml"/><Relationship Id="rId10" Type="http://schemas.openxmlformats.org/officeDocument/2006/relationships/chart" Target="../charts/chart397.xml"/><Relationship Id="rId11" Type="http://schemas.openxmlformats.org/officeDocument/2006/relationships/chart" Target="../charts/chart398.xml"/><Relationship Id="rId12" Type="http://schemas.openxmlformats.org/officeDocument/2006/relationships/chart" Target="../charts/chart399.xml"/><Relationship Id="rId13" Type="http://schemas.openxmlformats.org/officeDocument/2006/relationships/chart" Target="../charts/chart4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1.xml"/><Relationship Id="rId7" Type="http://schemas.openxmlformats.org/officeDocument/2006/relationships/chart" Target="../charts/chart402.xml"/><Relationship Id="rId8" Type="http://schemas.openxmlformats.org/officeDocument/2006/relationships/chart" Target="../charts/chart403.xml"/><Relationship Id="rId9" Type="http://schemas.openxmlformats.org/officeDocument/2006/relationships/chart" Target="../charts/chart404.xml"/><Relationship Id="rId10" Type="http://schemas.openxmlformats.org/officeDocument/2006/relationships/chart" Target="../charts/chart405.xml"/><Relationship Id="rId11" Type="http://schemas.openxmlformats.org/officeDocument/2006/relationships/chart" Target="../charts/chart406.xml"/><Relationship Id="rId12" Type="http://schemas.openxmlformats.org/officeDocument/2006/relationships/chart" Target="../charts/chart407.xml"/><Relationship Id="rId13" Type="http://schemas.openxmlformats.org/officeDocument/2006/relationships/chart" Target="../charts/chart408.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7.xml"/><Relationship Id="rId7" Type="http://schemas.openxmlformats.org/officeDocument/2006/relationships/chart" Target="../charts/chart418.xml"/><Relationship Id="rId8" Type="http://schemas.openxmlformats.org/officeDocument/2006/relationships/chart" Target="../charts/chart419.xml"/><Relationship Id="rId9" Type="http://schemas.openxmlformats.org/officeDocument/2006/relationships/chart" Target="../charts/chart420.xml"/><Relationship Id="rId10" Type="http://schemas.openxmlformats.org/officeDocument/2006/relationships/chart" Target="../charts/chart421.xml"/><Relationship Id="rId11" Type="http://schemas.openxmlformats.org/officeDocument/2006/relationships/chart" Target="../charts/chart422.xml"/><Relationship Id="rId12" Type="http://schemas.openxmlformats.org/officeDocument/2006/relationships/chart" Target="../charts/chart423.xml"/><Relationship Id="rId13" Type="http://schemas.openxmlformats.org/officeDocument/2006/relationships/chart" Target="../charts/chart424.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5.xml"/><Relationship Id="rId7" Type="http://schemas.openxmlformats.org/officeDocument/2006/relationships/chart" Target="../charts/chart426.xml"/><Relationship Id="rId8" Type="http://schemas.openxmlformats.org/officeDocument/2006/relationships/chart" Target="../charts/chart427.xml"/><Relationship Id="rId9" Type="http://schemas.openxmlformats.org/officeDocument/2006/relationships/chart" Target="../charts/chart428.xml"/><Relationship Id="rId10" Type="http://schemas.openxmlformats.org/officeDocument/2006/relationships/chart" Target="../charts/chart429.xml"/><Relationship Id="rId11" Type="http://schemas.openxmlformats.org/officeDocument/2006/relationships/chart" Target="../charts/chart430.xml"/><Relationship Id="rId12" Type="http://schemas.openxmlformats.org/officeDocument/2006/relationships/chart" Target="../charts/chart431.xml"/><Relationship Id="rId13" Type="http://schemas.openxmlformats.org/officeDocument/2006/relationships/chart" Target="../charts/chart432.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1.xml"/><Relationship Id="rId7" Type="http://schemas.openxmlformats.org/officeDocument/2006/relationships/chart" Target="../charts/chart442.xml"/><Relationship Id="rId8" Type="http://schemas.openxmlformats.org/officeDocument/2006/relationships/chart" Target="../charts/chart443.xml"/><Relationship Id="rId9" Type="http://schemas.openxmlformats.org/officeDocument/2006/relationships/chart" Target="../charts/chart444.xml"/><Relationship Id="rId10" Type="http://schemas.openxmlformats.org/officeDocument/2006/relationships/chart" Target="../charts/chart445.xml"/><Relationship Id="rId11" Type="http://schemas.openxmlformats.org/officeDocument/2006/relationships/chart" Target="../charts/chart446.xml"/><Relationship Id="rId12" Type="http://schemas.openxmlformats.org/officeDocument/2006/relationships/chart" Target="../charts/chart447.xml"/><Relationship Id="rId13" Type="http://schemas.openxmlformats.org/officeDocument/2006/relationships/chart" Target="../charts/chart448.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9.xml"/><Relationship Id="rId7" Type="http://schemas.openxmlformats.org/officeDocument/2006/relationships/chart" Target="../charts/chart450.xml"/><Relationship Id="rId8" Type="http://schemas.openxmlformats.org/officeDocument/2006/relationships/chart" Target="../charts/chart451.xml"/><Relationship Id="rId9" Type="http://schemas.openxmlformats.org/officeDocument/2006/relationships/chart" Target="../charts/chart452.xml"/><Relationship Id="rId10" Type="http://schemas.openxmlformats.org/officeDocument/2006/relationships/chart" Target="../charts/chart453.xml"/><Relationship Id="rId11" Type="http://schemas.openxmlformats.org/officeDocument/2006/relationships/chart" Target="../charts/chart454.xml"/><Relationship Id="rId12" Type="http://schemas.openxmlformats.org/officeDocument/2006/relationships/chart" Target="../charts/chart455.xml"/><Relationship Id="rId13" Type="http://schemas.openxmlformats.org/officeDocument/2006/relationships/chart" Target="../charts/chart456.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5.xml"/><Relationship Id="rId7" Type="http://schemas.openxmlformats.org/officeDocument/2006/relationships/chart" Target="../charts/chart466.xml"/><Relationship Id="rId8" Type="http://schemas.openxmlformats.org/officeDocument/2006/relationships/chart" Target="../charts/chart467.xml"/><Relationship Id="rId9" Type="http://schemas.openxmlformats.org/officeDocument/2006/relationships/chart" Target="../charts/chart468.xml"/><Relationship Id="rId10" Type="http://schemas.openxmlformats.org/officeDocument/2006/relationships/chart" Target="../charts/chart469.xml"/><Relationship Id="rId11" Type="http://schemas.openxmlformats.org/officeDocument/2006/relationships/chart" Target="../charts/chart470.xml"/><Relationship Id="rId12" Type="http://schemas.openxmlformats.org/officeDocument/2006/relationships/chart" Target="../charts/chart471.xml"/><Relationship Id="rId13" Type="http://schemas.openxmlformats.org/officeDocument/2006/relationships/chart" Target="../charts/chart472.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xml"/><Relationship Id="rId7" Type="http://schemas.openxmlformats.org/officeDocument/2006/relationships/chart" Target="../charts/chart42.xml"/><Relationship Id="rId8" Type="http://schemas.openxmlformats.org/officeDocument/2006/relationships/chart" Target="../charts/chart43.xml"/><Relationship Id="rId9" Type="http://schemas.openxmlformats.org/officeDocument/2006/relationships/chart" Target="../charts/chart44.xml"/><Relationship Id="rId10" Type="http://schemas.openxmlformats.org/officeDocument/2006/relationships/chart" Target="../charts/chart45.xml"/><Relationship Id="rId11" Type="http://schemas.openxmlformats.org/officeDocument/2006/relationships/chart" Target="../charts/chart46.xml"/><Relationship Id="rId12" Type="http://schemas.openxmlformats.org/officeDocument/2006/relationships/chart" Target="../charts/chart47.xml"/><Relationship Id="rId13" Type="http://schemas.openxmlformats.org/officeDocument/2006/relationships/chart" Target="../charts/chart48.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73.xml"/><Relationship Id="rId7" Type="http://schemas.openxmlformats.org/officeDocument/2006/relationships/chart" Target="../charts/chart474.xml"/><Relationship Id="rId8" Type="http://schemas.openxmlformats.org/officeDocument/2006/relationships/chart" Target="../charts/chart475.xml"/><Relationship Id="rId9" Type="http://schemas.openxmlformats.org/officeDocument/2006/relationships/chart" Target="../charts/chart476.xml"/><Relationship Id="rId10" Type="http://schemas.openxmlformats.org/officeDocument/2006/relationships/chart" Target="../charts/chart477.xml"/><Relationship Id="rId11" Type="http://schemas.openxmlformats.org/officeDocument/2006/relationships/chart" Target="../charts/chart478.xml"/><Relationship Id="rId12" Type="http://schemas.openxmlformats.org/officeDocument/2006/relationships/chart" Target="../charts/chart479.xml"/><Relationship Id="rId13" Type="http://schemas.openxmlformats.org/officeDocument/2006/relationships/chart" Target="../charts/chart48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9.xml"/><Relationship Id="rId7" Type="http://schemas.openxmlformats.org/officeDocument/2006/relationships/chart" Target="../charts/chart490.xml"/><Relationship Id="rId8" Type="http://schemas.openxmlformats.org/officeDocument/2006/relationships/chart" Target="../charts/chart491.xml"/><Relationship Id="rId9" Type="http://schemas.openxmlformats.org/officeDocument/2006/relationships/chart" Target="../charts/chart492.xml"/><Relationship Id="rId10" Type="http://schemas.openxmlformats.org/officeDocument/2006/relationships/chart" Target="../charts/chart493.xml"/><Relationship Id="rId11" Type="http://schemas.openxmlformats.org/officeDocument/2006/relationships/chart" Target="../charts/chart494.xml"/><Relationship Id="rId12" Type="http://schemas.openxmlformats.org/officeDocument/2006/relationships/chart" Target="../charts/chart495.xml"/><Relationship Id="rId13" Type="http://schemas.openxmlformats.org/officeDocument/2006/relationships/chart" Target="../charts/chart496.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7.xml"/><Relationship Id="rId7" Type="http://schemas.openxmlformats.org/officeDocument/2006/relationships/chart" Target="../charts/chart498.xml"/><Relationship Id="rId8" Type="http://schemas.openxmlformats.org/officeDocument/2006/relationships/chart" Target="../charts/chart499.xml"/><Relationship Id="rId9" Type="http://schemas.openxmlformats.org/officeDocument/2006/relationships/chart" Target="../charts/chart500.xml"/><Relationship Id="rId10" Type="http://schemas.openxmlformats.org/officeDocument/2006/relationships/chart" Target="../charts/chart501.xml"/><Relationship Id="rId11" Type="http://schemas.openxmlformats.org/officeDocument/2006/relationships/chart" Target="../charts/chart502.xml"/><Relationship Id="rId12" Type="http://schemas.openxmlformats.org/officeDocument/2006/relationships/chart" Target="../charts/chart503.xml"/><Relationship Id="rId13" Type="http://schemas.openxmlformats.org/officeDocument/2006/relationships/chart" Target="../charts/chart504.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3.xml"/><Relationship Id="rId7" Type="http://schemas.openxmlformats.org/officeDocument/2006/relationships/chart" Target="../charts/chart514.xml"/><Relationship Id="rId8" Type="http://schemas.openxmlformats.org/officeDocument/2006/relationships/chart" Target="../charts/chart515.xml"/><Relationship Id="rId9" Type="http://schemas.openxmlformats.org/officeDocument/2006/relationships/chart" Target="../charts/chart516.xml"/><Relationship Id="rId10" Type="http://schemas.openxmlformats.org/officeDocument/2006/relationships/chart" Target="../charts/chart517.xml"/><Relationship Id="rId11" Type="http://schemas.openxmlformats.org/officeDocument/2006/relationships/chart" Target="../charts/chart518.xml"/><Relationship Id="rId12" Type="http://schemas.openxmlformats.org/officeDocument/2006/relationships/chart" Target="../charts/chart519.xml"/><Relationship Id="rId13" Type="http://schemas.openxmlformats.org/officeDocument/2006/relationships/chart" Target="../charts/chart520.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1.xml"/><Relationship Id="rId7" Type="http://schemas.openxmlformats.org/officeDocument/2006/relationships/chart" Target="../charts/chart522.xml"/><Relationship Id="rId8" Type="http://schemas.openxmlformats.org/officeDocument/2006/relationships/chart" Target="../charts/chart523.xml"/><Relationship Id="rId9" Type="http://schemas.openxmlformats.org/officeDocument/2006/relationships/chart" Target="../charts/chart524.xml"/><Relationship Id="rId10" Type="http://schemas.openxmlformats.org/officeDocument/2006/relationships/chart" Target="../charts/chart525.xml"/><Relationship Id="rId11" Type="http://schemas.openxmlformats.org/officeDocument/2006/relationships/chart" Target="../charts/chart526.xml"/><Relationship Id="rId12" Type="http://schemas.openxmlformats.org/officeDocument/2006/relationships/chart" Target="../charts/chart527.xml"/><Relationship Id="rId13" Type="http://schemas.openxmlformats.org/officeDocument/2006/relationships/chart" Target="../charts/chart528.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37.xml"/><Relationship Id="rId7" Type="http://schemas.openxmlformats.org/officeDocument/2006/relationships/chart" Target="../charts/chart538.xml"/><Relationship Id="rId8" Type="http://schemas.openxmlformats.org/officeDocument/2006/relationships/chart" Target="../charts/chart539.xml"/><Relationship Id="rId9" Type="http://schemas.openxmlformats.org/officeDocument/2006/relationships/chart" Target="../charts/chart540.xml"/><Relationship Id="rId10" Type="http://schemas.openxmlformats.org/officeDocument/2006/relationships/chart" Target="../charts/chart541.xml"/><Relationship Id="rId11" Type="http://schemas.openxmlformats.org/officeDocument/2006/relationships/chart" Target="../charts/chart542.xml"/><Relationship Id="rId12" Type="http://schemas.openxmlformats.org/officeDocument/2006/relationships/chart" Target="../charts/chart543.xml"/><Relationship Id="rId13" Type="http://schemas.openxmlformats.org/officeDocument/2006/relationships/chart" Target="../charts/chart544.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5.xml"/><Relationship Id="rId7" Type="http://schemas.openxmlformats.org/officeDocument/2006/relationships/chart" Target="../charts/chart546.xml"/><Relationship Id="rId8" Type="http://schemas.openxmlformats.org/officeDocument/2006/relationships/chart" Target="../charts/chart547.xml"/><Relationship Id="rId9" Type="http://schemas.openxmlformats.org/officeDocument/2006/relationships/chart" Target="../charts/chart548.xml"/><Relationship Id="rId10" Type="http://schemas.openxmlformats.org/officeDocument/2006/relationships/chart" Target="../charts/chart549.xml"/><Relationship Id="rId11" Type="http://schemas.openxmlformats.org/officeDocument/2006/relationships/chart" Target="../charts/chart550.xml"/><Relationship Id="rId12" Type="http://schemas.openxmlformats.org/officeDocument/2006/relationships/chart" Target="../charts/chart551.xml"/><Relationship Id="rId13" Type="http://schemas.openxmlformats.org/officeDocument/2006/relationships/chart" Target="../charts/chart55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1.xml"/><Relationship Id="rId7" Type="http://schemas.openxmlformats.org/officeDocument/2006/relationships/chart" Target="../charts/chart562.xml"/><Relationship Id="rId8" Type="http://schemas.openxmlformats.org/officeDocument/2006/relationships/chart" Target="../charts/chart563.xml"/><Relationship Id="rId9" Type="http://schemas.openxmlformats.org/officeDocument/2006/relationships/chart" Target="../charts/chart564.xml"/><Relationship Id="rId10" Type="http://schemas.openxmlformats.org/officeDocument/2006/relationships/chart" Target="../charts/chart565.xml"/><Relationship Id="rId11" Type="http://schemas.openxmlformats.org/officeDocument/2006/relationships/chart" Target="../charts/chart566.xml"/><Relationship Id="rId12" Type="http://schemas.openxmlformats.org/officeDocument/2006/relationships/chart" Target="../charts/chart567.xml"/><Relationship Id="rId13" Type="http://schemas.openxmlformats.org/officeDocument/2006/relationships/chart" Target="../charts/chart568.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9.xml"/><Relationship Id="rId7" Type="http://schemas.openxmlformats.org/officeDocument/2006/relationships/chart" Target="../charts/chart570.xml"/><Relationship Id="rId8" Type="http://schemas.openxmlformats.org/officeDocument/2006/relationships/chart" Target="../charts/chart571.xml"/><Relationship Id="rId9" Type="http://schemas.openxmlformats.org/officeDocument/2006/relationships/chart" Target="../charts/chart572.xml"/><Relationship Id="rId10" Type="http://schemas.openxmlformats.org/officeDocument/2006/relationships/chart" Target="../charts/chart573.xml"/><Relationship Id="rId11" Type="http://schemas.openxmlformats.org/officeDocument/2006/relationships/chart" Target="../charts/chart574.xml"/><Relationship Id="rId12" Type="http://schemas.openxmlformats.org/officeDocument/2006/relationships/chart" Target="../charts/chart575.xml"/><Relationship Id="rId13" Type="http://schemas.openxmlformats.org/officeDocument/2006/relationships/chart" Target="../charts/chart576.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5.xml"/><Relationship Id="rId7" Type="http://schemas.openxmlformats.org/officeDocument/2006/relationships/chart" Target="../charts/chart586.xml"/><Relationship Id="rId8" Type="http://schemas.openxmlformats.org/officeDocument/2006/relationships/chart" Target="../charts/chart587.xml"/><Relationship Id="rId9" Type="http://schemas.openxmlformats.org/officeDocument/2006/relationships/chart" Target="../charts/chart588.xml"/><Relationship Id="rId10" Type="http://schemas.openxmlformats.org/officeDocument/2006/relationships/chart" Target="../charts/chart589.xml"/><Relationship Id="rId11" Type="http://schemas.openxmlformats.org/officeDocument/2006/relationships/chart" Target="../charts/chart590.xml"/><Relationship Id="rId12" Type="http://schemas.openxmlformats.org/officeDocument/2006/relationships/chart" Target="../charts/chart591.xml"/><Relationship Id="rId13" Type="http://schemas.openxmlformats.org/officeDocument/2006/relationships/chart" Target="../charts/chart592.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93.xml"/><Relationship Id="rId7" Type="http://schemas.openxmlformats.org/officeDocument/2006/relationships/chart" Target="../charts/chart594.xml"/><Relationship Id="rId8" Type="http://schemas.openxmlformats.org/officeDocument/2006/relationships/chart" Target="../charts/chart595.xml"/><Relationship Id="rId9" Type="http://schemas.openxmlformats.org/officeDocument/2006/relationships/chart" Target="../charts/chart596.xml"/><Relationship Id="rId10" Type="http://schemas.openxmlformats.org/officeDocument/2006/relationships/chart" Target="../charts/chart597.xml"/><Relationship Id="rId11" Type="http://schemas.openxmlformats.org/officeDocument/2006/relationships/chart" Target="../charts/chart598.xml"/><Relationship Id="rId12" Type="http://schemas.openxmlformats.org/officeDocument/2006/relationships/chart" Target="../charts/chart599.xml"/><Relationship Id="rId13" Type="http://schemas.openxmlformats.org/officeDocument/2006/relationships/chart" Target="../charts/chart600.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9.xml"/><Relationship Id="rId7" Type="http://schemas.openxmlformats.org/officeDocument/2006/relationships/chart" Target="../charts/chart610.xml"/><Relationship Id="rId8" Type="http://schemas.openxmlformats.org/officeDocument/2006/relationships/chart" Target="../charts/chart611.xml"/><Relationship Id="rId9" Type="http://schemas.openxmlformats.org/officeDocument/2006/relationships/chart" Target="../charts/chart612.xml"/><Relationship Id="rId10" Type="http://schemas.openxmlformats.org/officeDocument/2006/relationships/chart" Target="../charts/chart613.xml"/><Relationship Id="rId11" Type="http://schemas.openxmlformats.org/officeDocument/2006/relationships/chart" Target="../charts/chart614.xml"/><Relationship Id="rId12" Type="http://schemas.openxmlformats.org/officeDocument/2006/relationships/chart" Target="../charts/chart615.xml"/><Relationship Id="rId13" Type="http://schemas.openxmlformats.org/officeDocument/2006/relationships/chart" Target="../charts/chart616.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7.xml"/><Relationship Id="rId7" Type="http://schemas.openxmlformats.org/officeDocument/2006/relationships/chart" Target="../charts/chart618.xml"/><Relationship Id="rId8" Type="http://schemas.openxmlformats.org/officeDocument/2006/relationships/chart" Target="../charts/chart619.xml"/><Relationship Id="rId9" Type="http://schemas.openxmlformats.org/officeDocument/2006/relationships/chart" Target="../charts/chart620.xml"/><Relationship Id="rId10" Type="http://schemas.openxmlformats.org/officeDocument/2006/relationships/chart" Target="../charts/chart621.xml"/><Relationship Id="rId11" Type="http://schemas.openxmlformats.org/officeDocument/2006/relationships/chart" Target="../charts/chart622.xml"/><Relationship Id="rId12" Type="http://schemas.openxmlformats.org/officeDocument/2006/relationships/chart" Target="../charts/chart623.xml"/><Relationship Id="rId13" Type="http://schemas.openxmlformats.org/officeDocument/2006/relationships/chart" Target="../charts/chart624.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xml"/><Relationship Id="rId7" Type="http://schemas.openxmlformats.org/officeDocument/2006/relationships/chart" Target="../charts/chart58.xml"/><Relationship Id="rId8" Type="http://schemas.openxmlformats.org/officeDocument/2006/relationships/chart" Target="../charts/chart59.xml"/><Relationship Id="rId9" Type="http://schemas.openxmlformats.org/officeDocument/2006/relationships/chart" Target="../charts/chart60.xml"/><Relationship Id="rId10" Type="http://schemas.openxmlformats.org/officeDocument/2006/relationships/chart" Target="../charts/chart61.xml"/><Relationship Id="rId11" Type="http://schemas.openxmlformats.org/officeDocument/2006/relationships/chart" Target="../charts/chart62.xml"/><Relationship Id="rId12" Type="http://schemas.openxmlformats.org/officeDocument/2006/relationships/chart" Target="../charts/chart63.xml"/><Relationship Id="rId13" Type="http://schemas.openxmlformats.org/officeDocument/2006/relationships/chart" Target="../charts/chart64.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3.xml"/><Relationship Id="rId7" Type="http://schemas.openxmlformats.org/officeDocument/2006/relationships/chart" Target="../charts/chart634.xml"/><Relationship Id="rId8" Type="http://schemas.openxmlformats.org/officeDocument/2006/relationships/chart" Target="../charts/chart635.xml"/><Relationship Id="rId9" Type="http://schemas.openxmlformats.org/officeDocument/2006/relationships/chart" Target="../charts/chart636.xml"/><Relationship Id="rId10" Type="http://schemas.openxmlformats.org/officeDocument/2006/relationships/chart" Target="../charts/chart637.xml"/><Relationship Id="rId11" Type="http://schemas.openxmlformats.org/officeDocument/2006/relationships/chart" Target="../charts/chart638.xml"/><Relationship Id="rId12" Type="http://schemas.openxmlformats.org/officeDocument/2006/relationships/chart" Target="../charts/chart639.xml"/><Relationship Id="rId13" Type="http://schemas.openxmlformats.org/officeDocument/2006/relationships/chart" Target="../charts/chart64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41.xml"/><Relationship Id="rId7" Type="http://schemas.openxmlformats.org/officeDocument/2006/relationships/chart" Target="../charts/chart642.xml"/><Relationship Id="rId8" Type="http://schemas.openxmlformats.org/officeDocument/2006/relationships/chart" Target="../charts/chart643.xml"/><Relationship Id="rId9" Type="http://schemas.openxmlformats.org/officeDocument/2006/relationships/chart" Target="../charts/chart644.xml"/><Relationship Id="rId10" Type="http://schemas.openxmlformats.org/officeDocument/2006/relationships/chart" Target="../charts/chart645.xml"/><Relationship Id="rId11" Type="http://schemas.openxmlformats.org/officeDocument/2006/relationships/chart" Target="../charts/chart646.xml"/><Relationship Id="rId12" Type="http://schemas.openxmlformats.org/officeDocument/2006/relationships/chart" Target="../charts/chart647.xml"/><Relationship Id="rId13" Type="http://schemas.openxmlformats.org/officeDocument/2006/relationships/chart" Target="../charts/chart648.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49.xml"/><Relationship Id="rId7" Type="http://schemas.openxmlformats.org/officeDocument/2006/relationships/chart" Target="../charts/chart650.xml"/><Relationship Id="rId8" Type="http://schemas.openxmlformats.org/officeDocument/2006/relationships/chart" Target="../charts/chart651.xml"/><Relationship Id="rId9" Type="http://schemas.openxmlformats.org/officeDocument/2006/relationships/chart" Target="../charts/chart652.xml"/><Relationship Id="rId10" Type="http://schemas.openxmlformats.org/officeDocument/2006/relationships/chart" Target="../charts/chart653.xml"/><Relationship Id="rId11" Type="http://schemas.openxmlformats.org/officeDocument/2006/relationships/chart" Target="../charts/chart654.xml"/><Relationship Id="rId12" Type="http://schemas.openxmlformats.org/officeDocument/2006/relationships/chart" Target="../charts/chart655.xml"/><Relationship Id="rId13" Type="http://schemas.openxmlformats.org/officeDocument/2006/relationships/chart" Target="../charts/chart656.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7.xml"/><Relationship Id="rId7" Type="http://schemas.openxmlformats.org/officeDocument/2006/relationships/chart" Target="../charts/chart658.xml"/><Relationship Id="rId8" Type="http://schemas.openxmlformats.org/officeDocument/2006/relationships/chart" Target="../charts/chart659.xml"/><Relationship Id="rId9" Type="http://schemas.openxmlformats.org/officeDocument/2006/relationships/chart" Target="../charts/chart660.xml"/><Relationship Id="rId10" Type="http://schemas.openxmlformats.org/officeDocument/2006/relationships/chart" Target="../charts/chart661.xml"/><Relationship Id="rId11" Type="http://schemas.openxmlformats.org/officeDocument/2006/relationships/chart" Target="../charts/chart662.xml"/><Relationship Id="rId12" Type="http://schemas.openxmlformats.org/officeDocument/2006/relationships/chart" Target="../charts/chart663.xml"/><Relationship Id="rId13" Type="http://schemas.openxmlformats.org/officeDocument/2006/relationships/chart" Target="../charts/chart664.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5.xml"/><Relationship Id="rId7" Type="http://schemas.openxmlformats.org/officeDocument/2006/relationships/chart" Target="../charts/chart666.xml"/><Relationship Id="rId8" Type="http://schemas.openxmlformats.org/officeDocument/2006/relationships/chart" Target="../charts/chart667.xml"/><Relationship Id="rId9" Type="http://schemas.openxmlformats.org/officeDocument/2006/relationships/chart" Target="../charts/chart668.xml"/><Relationship Id="rId10" Type="http://schemas.openxmlformats.org/officeDocument/2006/relationships/chart" Target="../charts/chart669.xml"/><Relationship Id="rId11" Type="http://schemas.openxmlformats.org/officeDocument/2006/relationships/chart" Target="../charts/chart670.xml"/><Relationship Id="rId12" Type="http://schemas.openxmlformats.org/officeDocument/2006/relationships/chart" Target="../charts/chart671.xml"/><Relationship Id="rId13" Type="http://schemas.openxmlformats.org/officeDocument/2006/relationships/chart" Target="../charts/chart672.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3.xml"/><Relationship Id="rId7" Type="http://schemas.openxmlformats.org/officeDocument/2006/relationships/chart" Target="../charts/chart674.xml"/><Relationship Id="rId8" Type="http://schemas.openxmlformats.org/officeDocument/2006/relationships/chart" Target="../charts/chart675.xml"/><Relationship Id="rId9" Type="http://schemas.openxmlformats.org/officeDocument/2006/relationships/chart" Target="../charts/chart676.xml"/><Relationship Id="rId10" Type="http://schemas.openxmlformats.org/officeDocument/2006/relationships/chart" Target="../charts/chart677.xml"/><Relationship Id="rId11" Type="http://schemas.openxmlformats.org/officeDocument/2006/relationships/chart" Target="../charts/chart678.xml"/><Relationship Id="rId12" Type="http://schemas.openxmlformats.org/officeDocument/2006/relationships/chart" Target="../charts/chart679.xml"/><Relationship Id="rId13" Type="http://schemas.openxmlformats.org/officeDocument/2006/relationships/chart" Target="../charts/chart680.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1.xml"/><Relationship Id="rId7" Type="http://schemas.openxmlformats.org/officeDocument/2006/relationships/chart" Target="../charts/chart682.xml"/><Relationship Id="rId8" Type="http://schemas.openxmlformats.org/officeDocument/2006/relationships/chart" Target="../charts/chart683.xml"/><Relationship Id="rId9" Type="http://schemas.openxmlformats.org/officeDocument/2006/relationships/chart" Target="../charts/chart684.xml"/><Relationship Id="rId10" Type="http://schemas.openxmlformats.org/officeDocument/2006/relationships/chart" Target="../charts/chart685.xml"/><Relationship Id="rId11" Type="http://schemas.openxmlformats.org/officeDocument/2006/relationships/chart" Target="../charts/chart686.xml"/><Relationship Id="rId12" Type="http://schemas.openxmlformats.org/officeDocument/2006/relationships/chart" Target="../charts/chart687.xml"/><Relationship Id="rId13" Type="http://schemas.openxmlformats.org/officeDocument/2006/relationships/chart" Target="../charts/chart688.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9.xml"/><Relationship Id="rId7" Type="http://schemas.openxmlformats.org/officeDocument/2006/relationships/chart" Target="../charts/chart690.xml"/><Relationship Id="rId8" Type="http://schemas.openxmlformats.org/officeDocument/2006/relationships/chart" Target="../charts/chart691.xml"/><Relationship Id="rId9" Type="http://schemas.openxmlformats.org/officeDocument/2006/relationships/chart" Target="../charts/chart692.xml"/><Relationship Id="rId10" Type="http://schemas.openxmlformats.org/officeDocument/2006/relationships/chart" Target="../charts/chart693.xml"/><Relationship Id="rId11" Type="http://schemas.openxmlformats.org/officeDocument/2006/relationships/chart" Target="../charts/chart694.xml"/><Relationship Id="rId12" Type="http://schemas.openxmlformats.org/officeDocument/2006/relationships/chart" Target="../charts/chart695.xml"/><Relationship Id="rId13" Type="http://schemas.openxmlformats.org/officeDocument/2006/relationships/chart" Target="../charts/chart696.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7.xml"/><Relationship Id="rId7" Type="http://schemas.openxmlformats.org/officeDocument/2006/relationships/chart" Target="../charts/chart698.xml"/><Relationship Id="rId8" Type="http://schemas.openxmlformats.org/officeDocument/2006/relationships/chart" Target="../charts/chart699.xml"/><Relationship Id="rId9" Type="http://schemas.openxmlformats.org/officeDocument/2006/relationships/chart" Target="../charts/chart700.xml"/><Relationship Id="rId10" Type="http://schemas.openxmlformats.org/officeDocument/2006/relationships/chart" Target="../charts/chart701.xml"/><Relationship Id="rId11" Type="http://schemas.openxmlformats.org/officeDocument/2006/relationships/chart" Target="../charts/chart702.xml"/><Relationship Id="rId12" Type="http://schemas.openxmlformats.org/officeDocument/2006/relationships/chart" Target="../charts/chart703.xml"/><Relationship Id="rId13" Type="http://schemas.openxmlformats.org/officeDocument/2006/relationships/chart" Target="../charts/chart704.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5.xml"/><Relationship Id="rId7" Type="http://schemas.openxmlformats.org/officeDocument/2006/relationships/chart" Target="../charts/chart706.xml"/><Relationship Id="rId8" Type="http://schemas.openxmlformats.org/officeDocument/2006/relationships/chart" Target="../charts/chart707.xml"/><Relationship Id="rId9" Type="http://schemas.openxmlformats.org/officeDocument/2006/relationships/chart" Target="../charts/chart708.xml"/><Relationship Id="rId10" Type="http://schemas.openxmlformats.org/officeDocument/2006/relationships/chart" Target="../charts/chart709.xml"/><Relationship Id="rId11" Type="http://schemas.openxmlformats.org/officeDocument/2006/relationships/chart" Target="../charts/chart710.xml"/><Relationship Id="rId12" Type="http://schemas.openxmlformats.org/officeDocument/2006/relationships/chart" Target="../charts/chart711.xml"/><Relationship Id="rId13" Type="http://schemas.openxmlformats.org/officeDocument/2006/relationships/chart" Target="../charts/chart712.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xml"/><Relationship Id="rId7" Type="http://schemas.openxmlformats.org/officeDocument/2006/relationships/chart" Target="../charts/chart66.xml"/><Relationship Id="rId8" Type="http://schemas.openxmlformats.org/officeDocument/2006/relationships/chart" Target="../charts/chart67.xml"/><Relationship Id="rId9" Type="http://schemas.openxmlformats.org/officeDocument/2006/relationships/chart" Target="../charts/chart68.xml"/><Relationship Id="rId10" Type="http://schemas.openxmlformats.org/officeDocument/2006/relationships/chart" Target="../charts/chart69.xml"/><Relationship Id="rId11" Type="http://schemas.openxmlformats.org/officeDocument/2006/relationships/chart" Target="../charts/chart70.xml"/><Relationship Id="rId12" Type="http://schemas.openxmlformats.org/officeDocument/2006/relationships/chart" Target="../charts/chart71.xml"/><Relationship Id="rId13" Type="http://schemas.openxmlformats.org/officeDocument/2006/relationships/chart" Target="../charts/chart72.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13.xml"/><Relationship Id="rId7" Type="http://schemas.openxmlformats.org/officeDocument/2006/relationships/chart" Target="../charts/chart714.xml"/><Relationship Id="rId8" Type="http://schemas.openxmlformats.org/officeDocument/2006/relationships/chart" Target="../charts/chart715.xml"/><Relationship Id="rId9" Type="http://schemas.openxmlformats.org/officeDocument/2006/relationships/chart" Target="../charts/chart716.xml"/><Relationship Id="rId10" Type="http://schemas.openxmlformats.org/officeDocument/2006/relationships/chart" Target="../charts/chart717.xml"/><Relationship Id="rId11" Type="http://schemas.openxmlformats.org/officeDocument/2006/relationships/chart" Target="../charts/chart718.xml"/><Relationship Id="rId12" Type="http://schemas.openxmlformats.org/officeDocument/2006/relationships/chart" Target="../charts/chart719.xml"/><Relationship Id="rId13" Type="http://schemas.openxmlformats.org/officeDocument/2006/relationships/chart" Target="../charts/chart7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63865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13900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31690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8181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43245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52982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48860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29648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34012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19304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5848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6472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33766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487763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58966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318367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672948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43259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634139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164810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80288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64693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3297747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241466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8972801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335037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8317634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0451945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661533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78706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0882546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8914775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103130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981215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6191493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960408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16975192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8976838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632450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8306161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13480783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7103852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1548095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572275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287143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543364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8273074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14963479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617729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1691364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49405357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3448721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8684309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40150197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04930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1194128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8575790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9731991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22964447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4149162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007908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212764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11662469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69818398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0108474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743026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0970311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316382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1188211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9592421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24671741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NATIONAL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110299187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5386076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34719618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68236855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Moderno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40714679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293838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0502964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25540510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513938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Convenience + Farmacias Cad + Hard Discounters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333784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7680671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71291596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24620895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140007470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Aceite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Aerosol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Emulsion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58084991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Fluido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Gel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Gel-Crema</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Liquido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03728575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Locion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Mousse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Roll-On</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Serum</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434261967"/>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02156556"/>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214963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 Care</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Sector | Canal Tradicional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4356453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0"/>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Sunscreen Spray</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Sunscreen Stick</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58479">
                <a:tc>
                  <a:txBody>
                    <a:bodyPr/>
                    <a:lstStyle/>
                    <a:p>
                      <a:pPr algn="ctr">
                        <a:defRPr sz="700">
                          <a:latin typeface="Nexa Bold (Headings)"/>
                        </a:defRPr>
                      </a:pPr>
                      <a:r>
                        <a:t>270+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358479">
                <a:tc>
                  <a:txBody>
                    <a:bodyPr/>
                    <a:lstStyle/>
                    <a:p>
                      <a:pPr algn="ctr">
                        <a:defRPr sz="700">
                          <a:latin typeface="Nexa Bold (Headings)"/>
                        </a:defRPr>
                      </a:pPr>
                      <a:r>
                        <a:t>240-269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358479">
                <a:tc>
                  <a:txBody>
                    <a:bodyPr/>
                    <a:lstStyle/>
                    <a:p>
                      <a:pPr algn="ctr">
                        <a:defRPr sz="700">
                          <a:latin typeface="Nexa Bold (Headings)"/>
                        </a:defRPr>
                      </a:pPr>
                      <a:r>
                        <a:t>210-239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358479">
                <a:tc>
                  <a:txBody>
                    <a:bodyPr/>
                    <a:lstStyle/>
                    <a:p>
                      <a:pPr algn="ctr">
                        <a:defRPr sz="700">
                          <a:latin typeface="Nexa Bold (Headings)"/>
                        </a:defRPr>
                      </a:pPr>
                      <a:r>
                        <a:t>180-209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358479">
                <a:tc>
                  <a:txBody>
                    <a:bodyPr/>
                    <a:lstStyle/>
                    <a:p>
                      <a:pPr algn="ctr">
                        <a:defRPr sz="700">
                          <a:latin typeface="Nexa Bold (Headings)"/>
                        </a:defRPr>
                      </a:pPr>
                      <a:r>
                        <a:t>120-179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358479">
                <a:tc>
                  <a:txBody>
                    <a:bodyPr/>
                    <a:lstStyle/>
                    <a:p>
                      <a:pPr algn="ctr">
                        <a:defRPr sz="700">
                          <a:latin typeface="Nexa Bold (Headings)"/>
                        </a:defRPr>
                      </a:pPr>
                      <a:r>
                        <a:t>60-119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358479">
                <a:tc>
                  <a:txBody>
                    <a:bodyPr/>
                    <a:lstStyle/>
                    <a:p>
                      <a:pPr algn="ctr">
                        <a:defRPr sz="700">
                          <a:latin typeface="Nexa Bold (Headings)"/>
                        </a:defRPr>
                      </a:pPr>
                      <a:r>
                        <a:t>50-59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358479">
                <a:tc>
                  <a:txBody>
                    <a:bodyPr/>
                    <a:lstStyle/>
                    <a:p>
                      <a:pPr algn="ctr">
                        <a:defRPr sz="700">
                          <a:latin typeface="Nexa Bold (Headings)"/>
                        </a:defRPr>
                      </a:pPr>
                      <a:r>
                        <a:t>0-49 ML</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b="1" sz="1200"/>
            </a:pPr>
            <a:r>
              <a:t>Brand Share Topline By Pack Size Bracket | By Segment | Autos Scanning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Pack 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4737394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19</TotalTime>
  <Words>8910</Words>
  <Application>Microsoft Office PowerPoint</Application>
  <PresentationFormat>On-screen Show (16:9)</PresentationFormat>
  <Paragraphs>3150</Paragraphs>
  <Slides>90</Slides>
  <Notes>90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90</vt:i4>
      </vt:variant>
    </vt:vector>
  </HeadingPairs>
  <TitlesOfParts>
    <vt:vector size="101"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64</cp:revision>
  <dcterms:created xsi:type="dcterms:W3CDTF">2024-07-05T11:30:58Z</dcterms:created>
  <dcterms:modified xsi:type="dcterms:W3CDTF">2025-07-01T07:37:55Z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